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7556500" cy="7556500"/>
  <p:notesSz cx="75565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96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2342515"/>
            <a:ext cx="642302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4231640"/>
            <a:ext cx="528955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1737995"/>
            <a:ext cx="3287077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1737995"/>
            <a:ext cx="3287077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302260"/>
            <a:ext cx="680085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1737995"/>
            <a:ext cx="680085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7027545"/>
            <a:ext cx="241808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7027545"/>
            <a:ext cx="1737995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7027545"/>
            <a:ext cx="1737995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29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06400" y="406400"/>
            <a:ext cx="6756400" cy="6819900"/>
            <a:chOff x="406400" y="406400"/>
            <a:chExt cx="6756400" cy="6819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406400"/>
              <a:ext cx="4165600" cy="4165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00" y="4572000"/>
              <a:ext cx="6756400" cy="265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400" y="5829300"/>
              <a:ext cx="6756400" cy="12700"/>
            </a:xfrm>
            <a:custGeom>
              <a:avLst/>
              <a:gdLst/>
              <a:ahLst/>
              <a:cxnLst/>
              <a:rect l="l" t="t" r="r" b="b"/>
              <a:pathLst>
                <a:path w="6756400" h="12700">
                  <a:moveTo>
                    <a:pt x="67564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6756400" y="12700"/>
                  </a:lnTo>
                  <a:lnTo>
                    <a:pt x="6756400" y="6350"/>
                  </a:lnTo>
                  <a:lnTo>
                    <a:pt x="6756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4900" y="6134100"/>
              <a:ext cx="203200" cy="203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248" y="6538824"/>
              <a:ext cx="3001048" cy="157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9000" y="6489700"/>
              <a:ext cx="203200" cy="203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67634" y="6170526"/>
              <a:ext cx="694055" cy="117475"/>
            </a:xfrm>
            <a:custGeom>
              <a:avLst/>
              <a:gdLst/>
              <a:ahLst/>
              <a:cxnLst/>
              <a:rect l="l" t="t" r="r" b="b"/>
              <a:pathLst>
                <a:path w="694054" h="117475">
                  <a:moveTo>
                    <a:pt x="33070" y="9753"/>
                  </a:moveTo>
                  <a:lnTo>
                    <a:pt x="0" y="9753"/>
                  </a:lnTo>
                  <a:lnTo>
                    <a:pt x="0" y="115976"/>
                  </a:lnTo>
                  <a:lnTo>
                    <a:pt x="33070" y="115976"/>
                  </a:lnTo>
                  <a:lnTo>
                    <a:pt x="41462" y="115585"/>
                  </a:lnTo>
                  <a:lnTo>
                    <a:pt x="71150" y="104546"/>
                  </a:lnTo>
                  <a:lnTo>
                    <a:pt x="13868" y="104546"/>
                  </a:lnTo>
                  <a:lnTo>
                    <a:pt x="13868" y="21031"/>
                  </a:lnTo>
                  <a:lnTo>
                    <a:pt x="70560" y="21031"/>
                  </a:lnTo>
                  <a:lnTo>
                    <a:pt x="69113" y="19859"/>
                  </a:lnTo>
                  <a:lnTo>
                    <a:pt x="63093" y="16306"/>
                  </a:lnTo>
                  <a:lnTo>
                    <a:pt x="56473" y="13439"/>
                  </a:lnTo>
                  <a:lnTo>
                    <a:pt x="49263" y="11391"/>
                  </a:lnTo>
                  <a:lnTo>
                    <a:pt x="41462" y="10163"/>
                  </a:lnTo>
                  <a:lnTo>
                    <a:pt x="33070" y="9753"/>
                  </a:lnTo>
                  <a:close/>
                </a:path>
                <a:path w="694054" h="117475">
                  <a:moveTo>
                    <a:pt x="70560" y="21031"/>
                  </a:moveTo>
                  <a:lnTo>
                    <a:pt x="33070" y="21031"/>
                  </a:lnTo>
                  <a:lnTo>
                    <a:pt x="42681" y="21726"/>
                  </a:lnTo>
                  <a:lnTo>
                    <a:pt x="51092" y="23812"/>
                  </a:lnTo>
                  <a:lnTo>
                    <a:pt x="75285" y="63093"/>
                  </a:lnTo>
                  <a:lnTo>
                    <a:pt x="74711" y="70980"/>
                  </a:lnTo>
                  <a:lnTo>
                    <a:pt x="50961" y="101955"/>
                  </a:lnTo>
                  <a:lnTo>
                    <a:pt x="50729" y="101955"/>
                  </a:lnTo>
                  <a:lnTo>
                    <a:pt x="42748" y="103870"/>
                  </a:lnTo>
                  <a:lnTo>
                    <a:pt x="33070" y="104546"/>
                  </a:lnTo>
                  <a:lnTo>
                    <a:pt x="71150" y="104546"/>
                  </a:lnTo>
                  <a:lnTo>
                    <a:pt x="89458" y="63093"/>
                  </a:lnTo>
                  <a:lnTo>
                    <a:pt x="89030" y="55206"/>
                  </a:lnTo>
                  <a:lnTo>
                    <a:pt x="74371" y="24117"/>
                  </a:lnTo>
                  <a:lnTo>
                    <a:pt x="70560" y="21031"/>
                  </a:lnTo>
                  <a:close/>
                </a:path>
                <a:path w="694054" h="117475">
                  <a:moveTo>
                    <a:pt x="121620" y="32461"/>
                  </a:moveTo>
                  <a:lnTo>
                    <a:pt x="107751" y="32461"/>
                  </a:lnTo>
                  <a:lnTo>
                    <a:pt x="107751" y="115976"/>
                  </a:lnTo>
                  <a:lnTo>
                    <a:pt x="121620" y="115976"/>
                  </a:lnTo>
                  <a:lnTo>
                    <a:pt x="121620" y="70561"/>
                  </a:lnTo>
                  <a:lnTo>
                    <a:pt x="123077" y="59493"/>
                  </a:lnTo>
                  <a:lnTo>
                    <a:pt x="127449" y="51587"/>
                  </a:lnTo>
                  <a:lnTo>
                    <a:pt x="134736" y="46843"/>
                  </a:lnTo>
                  <a:lnTo>
                    <a:pt x="140021" y="46024"/>
                  </a:lnTo>
                  <a:lnTo>
                    <a:pt x="121620" y="46024"/>
                  </a:lnTo>
                  <a:lnTo>
                    <a:pt x="121620" y="32461"/>
                  </a:lnTo>
                  <a:close/>
                </a:path>
                <a:path w="694054" h="117475">
                  <a:moveTo>
                    <a:pt x="148595" y="30937"/>
                  </a:moveTo>
                  <a:lnTo>
                    <a:pt x="142092" y="30937"/>
                  </a:lnTo>
                  <a:lnTo>
                    <a:pt x="136555" y="32258"/>
                  </a:lnTo>
                  <a:lnTo>
                    <a:pt x="131983" y="34899"/>
                  </a:lnTo>
                  <a:lnTo>
                    <a:pt x="127513" y="37541"/>
                  </a:lnTo>
                  <a:lnTo>
                    <a:pt x="124058" y="41249"/>
                  </a:lnTo>
                  <a:lnTo>
                    <a:pt x="121620" y="46024"/>
                  </a:lnTo>
                  <a:lnTo>
                    <a:pt x="140021" y="46024"/>
                  </a:lnTo>
                  <a:lnTo>
                    <a:pt x="144937" y="45262"/>
                  </a:lnTo>
                  <a:lnTo>
                    <a:pt x="148595" y="45262"/>
                  </a:lnTo>
                  <a:lnTo>
                    <a:pt x="148595" y="30937"/>
                  </a:lnTo>
                  <a:close/>
                </a:path>
                <a:path w="694054" h="117475">
                  <a:moveTo>
                    <a:pt x="212304" y="10363"/>
                  </a:moveTo>
                  <a:lnTo>
                    <a:pt x="196302" y="10363"/>
                  </a:lnTo>
                  <a:lnTo>
                    <a:pt x="157897" y="115976"/>
                  </a:lnTo>
                  <a:lnTo>
                    <a:pt x="172528" y="115976"/>
                  </a:lnTo>
                  <a:lnTo>
                    <a:pt x="181062" y="92354"/>
                  </a:lnTo>
                  <a:lnTo>
                    <a:pt x="242001" y="92354"/>
                  </a:lnTo>
                  <a:lnTo>
                    <a:pt x="237916" y="81076"/>
                  </a:lnTo>
                  <a:lnTo>
                    <a:pt x="185025" y="81076"/>
                  </a:lnTo>
                  <a:lnTo>
                    <a:pt x="204227" y="27432"/>
                  </a:lnTo>
                  <a:lnTo>
                    <a:pt x="218486" y="27432"/>
                  </a:lnTo>
                  <a:lnTo>
                    <a:pt x="212304" y="10363"/>
                  </a:lnTo>
                  <a:close/>
                </a:path>
                <a:path w="694054" h="117475">
                  <a:moveTo>
                    <a:pt x="242001" y="92354"/>
                  </a:moveTo>
                  <a:lnTo>
                    <a:pt x="227392" y="92354"/>
                  </a:lnTo>
                  <a:lnTo>
                    <a:pt x="235926" y="115976"/>
                  </a:lnTo>
                  <a:lnTo>
                    <a:pt x="250557" y="115976"/>
                  </a:lnTo>
                  <a:lnTo>
                    <a:pt x="242001" y="92354"/>
                  </a:lnTo>
                  <a:close/>
                </a:path>
                <a:path w="694054" h="117475">
                  <a:moveTo>
                    <a:pt x="218486" y="27432"/>
                  </a:moveTo>
                  <a:lnTo>
                    <a:pt x="204227" y="27432"/>
                  </a:lnTo>
                  <a:lnTo>
                    <a:pt x="223429" y="81076"/>
                  </a:lnTo>
                  <a:lnTo>
                    <a:pt x="237916" y="81076"/>
                  </a:lnTo>
                  <a:lnTo>
                    <a:pt x="218486" y="27432"/>
                  </a:lnTo>
                  <a:close/>
                </a:path>
                <a:path w="694054" h="117475">
                  <a:moveTo>
                    <a:pt x="281164" y="32461"/>
                  </a:moveTo>
                  <a:lnTo>
                    <a:pt x="267295" y="32461"/>
                  </a:lnTo>
                  <a:lnTo>
                    <a:pt x="267295" y="115976"/>
                  </a:lnTo>
                  <a:lnTo>
                    <a:pt x="281164" y="115976"/>
                  </a:lnTo>
                  <a:lnTo>
                    <a:pt x="281164" y="61061"/>
                  </a:lnTo>
                  <a:lnTo>
                    <a:pt x="283297" y="54406"/>
                  </a:lnTo>
                  <a:lnTo>
                    <a:pt x="287564" y="49834"/>
                  </a:lnTo>
                  <a:lnTo>
                    <a:pt x="291879" y="45319"/>
                  </a:lnTo>
                  <a:lnTo>
                    <a:pt x="294270" y="44348"/>
                  </a:lnTo>
                  <a:lnTo>
                    <a:pt x="281164" y="44348"/>
                  </a:lnTo>
                  <a:lnTo>
                    <a:pt x="281164" y="32461"/>
                  </a:lnTo>
                  <a:close/>
                </a:path>
                <a:path w="694054" h="117475">
                  <a:moveTo>
                    <a:pt x="334904" y="42976"/>
                  </a:moveTo>
                  <a:lnTo>
                    <a:pt x="312304" y="42976"/>
                  </a:lnTo>
                  <a:lnTo>
                    <a:pt x="318268" y="45319"/>
                  </a:lnTo>
                  <a:lnTo>
                    <a:pt x="318094" y="45319"/>
                  </a:lnTo>
                  <a:lnTo>
                    <a:pt x="322159" y="49682"/>
                  </a:lnTo>
                  <a:lnTo>
                    <a:pt x="326325" y="54051"/>
                  </a:lnTo>
                  <a:lnTo>
                    <a:pt x="328408" y="60401"/>
                  </a:lnTo>
                  <a:lnTo>
                    <a:pt x="328408" y="115976"/>
                  </a:lnTo>
                  <a:lnTo>
                    <a:pt x="342124" y="115976"/>
                  </a:lnTo>
                  <a:lnTo>
                    <a:pt x="342124" y="66751"/>
                  </a:lnTo>
                  <a:lnTo>
                    <a:pt x="341533" y="58578"/>
                  </a:lnTo>
                  <a:lnTo>
                    <a:pt x="339761" y="51435"/>
                  </a:lnTo>
                  <a:lnTo>
                    <a:pt x="336809" y="45319"/>
                  </a:lnTo>
                  <a:lnTo>
                    <a:pt x="334904" y="42976"/>
                  </a:lnTo>
                  <a:close/>
                </a:path>
                <a:path w="694054" h="117475">
                  <a:moveTo>
                    <a:pt x="307986" y="30937"/>
                  </a:moveTo>
                  <a:lnTo>
                    <a:pt x="302296" y="30937"/>
                  </a:lnTo>
                  <a:lnTo>
                    <a:pt x="297064" y="32105"/>
                  </a:lnTo>
                  <a:lnTo>
                    <a:pt x="292289" y="34442"/>
                  </a:lnTo>
                  <a:lnTo>
                    <a:pt x="287615" y="36779"/>
                  </a:lnTo>
                  <a:lnTo>
                    <a:pt x="283907" y="40081"/>
                  </a:lnTo>
                  <a:lnTo>
                    <a:pt x="281164" y="44348"/>
                  </a:lnTo>
                  <a:lnTo>
                    <a:pt x="294270" y="44348"/>
                  </a:lnTo>
                  <a:lnTo>
                    <a:pt x="297775" y="42976"/>
                  </a:lnTo>
                  <a:lnTo>
                    <a:pt x="334904" y="42976"/>
                  </a:lnTo>
                  <a:lnTo>
                    <a:pt x="332675" y="40233"/>
                  </a:lnTo>
                  <a:lnTo>
                    <a:pt x="327588" y="36166"/>
                  </a:lnTo>
                  <a:lnTo>
                    <a:pt x="321778" y="33261"/>
                  </a:lnTo>
                  <a:lnTo>
                    <a:pt x="315244" y="31518"/>
                  </a:lnTo>
                  <a:lnTo>
                    <a:pt x="307986" y="30937"/>
                  </a:lnTo>
                  <a:close/>
                </a:path>
                <a:path w="694054" h="117475">
                  <a:moveTo>
                    <a:pt x="377732" y="32461"/>
                  </a:moveTo>
                  <a:lnTo>
                    <a:pt x="364016" y="32461"/>
                  </a:lnTo>
                  <a:lnTo>
                    <a:pt x="364016" y="89103"/>
                  </a:lnTo>
                  <a:lnTo>
                    <a:pt x="386260" y="116027"/>
                  </a:lnTo>
                  <a:lnTo>
                    <a:pt x="386635" y="116027"/>
                  </a:lnTo>
                  <a:lnTo>
                    <a:pt x="391803" y="117195"/>
                  </a:lnTo>
                  <a:lnTo>
                    <a:pt x="403995" y="117195"/>
                  </a:lnTo>
                  <a:lnTo>
                    <a:pt x="409177" y="116027"/>
                  </a:lnTo>
                  <a:lnTo>
                    <a:pt x="413851" y="113690"/>
                  </a:lnTo>
                  <a:lnTo>
                    <a:pt x="418626" y="111252"/>
                  </a:lnTo>
                  <a:lnTo>
                    <a:pt x="422334" y="107899"/>
                  </a:lnTo>
                  <a:lnTo>
                    <a:pt x="424032" y="105156"/>
                  </a:lnTo>
                  <a:lnTo>
                    <a:pt x="393835" y="105156"/>
                  </a:lnTo>
                  <a:lnTo>
                    <a:pt x="388146" y="102971"/>
                  </a:lnTo>
                  <a:lnTo>
                    <a:pt x="383980" y="98602"/>
                  </a:lnTo>
                  <a:lnTo>
                    <a:pt x="379815" y="94132"/>
                  </a:lnTo>
                  <a:lnTo>
                    <a:pt x="377732" y="87782"/>
                  </a:lnTo>
                  <a:lnTo>
                    <a:pt x="377732" y="32461"/>
                  </a:lnTo>
                  <a:close/>
                </a:path>
                <a:path w="694054" h="117475">
                  <a:moveTo>
                    <a:pt x="438844" y="103632"/>
                  </a:moveTo>
                  <a:lnTo>
                    <a:pt x="424976" y="103632"/>
                  </a:lnTo>
                  <a:lnTo>
                    <a:pt x="424976" y="116027"/>
                  </a:lnTo>
                  <a:lnTo>
                    <a:pt x="438844" y="116027"/>
                  </a:lnTo>
                  <a:lnTo>
                    <a:pt x="438844" y="103632"/>
                  </a:lnTo>
                  <a:close/>
                </a:path>
                <a:path w="694054" h="117475">
                  <a:moveTo>
                    <a:pt x="438844" y="32461"/>
                  </a:moveTo>
                  <a:lnTo>
                    <a:pt x="424976" y="32461"/>
                  </a:lnTo>
                  <a:lnTo>
                    <a:pt x="424976" y="87071"/>
                  </a:lnTo>
                  <a:lnTo>
                    <a:pt x="422842" y="93726"/>
                  </a:lnTo>
                  <a:lnTo>
                    <a:pt x="414213" y="102971"/>
                  </a:lnTo>
                  <a:lnTo>
                    <a:pt x="414048" y="102971"/>
                  </a:lnTo>
                  <a:lnTo>
                    <a:pt x="408466" y="105156"/>
                  </a:lnTo>
                  <a:lnTo>
                    <a:pt x="424032" y="105156"/>
                  </a:lnTo>
                  <a:lnTo>
                    <a:pt x="424976" y="103632"/>
                  </a:lnTo>
                  <a:lnTo>
                    <a:pt x="438844" y="103632"/>
                  </a:lnTo>
                  <a:lnTo>
                    <a:pt x="438844" y="32461"/>
                  </a:lnTo>
                  <a:close/>
                </a:path>
                <a:path w="694054" h="117475">
                  <a:moveTo>
                    <a:pt x="476128" y="32461"/>
                  </a:moveTo>
                  <a:lnTo>
                    <a:pt x="462259" y="32461"/>
                  </a:lnTo>
                  <a:lnTo>
                    <a:pt x="462259" y="115976"/>
                  </a:lnTo>
                  <a:lnTo>
                    <a:pt x="476128" y="115976"/>
                  </a:lnTo>
                  <a:lnTo>
                    <a:pt x="476128" y="70561"/>
                  </a:lnTo>
                  <a:lnTo>
                    <a:pt x="477585" y="59493"/>
                  </a:lnTo>
                  <a:lnTo>
                    <a:pt x="481957" y="51587"/>
                  </a:lnTo>
                  <a:lnTo>
                    <a:pt x="489244" y="46843"/>
                  </a:lnTo>
                  <a:lnTo>
                    <a:pt x="494529" y="46024"/>
                  </a:lnTo>
                  <a:lnTo>
                    <a:pt x="476128" y="46024"/>
                  </a:lnTo>
                  <a:lnTo>
                    <a:pt x="476128" y="32461"/>
                  </a:lnTo>
                  <a:close/>
                </a:path>
                <a:path w="694054" h="117475">
                  <a:moveTo>
                    <a:pt x="503102" y="30937"/>
                  </a:moveTo>
                  <a:lnTo>
                    <a:pt x="496600" y="30937"/>
                  </a:lnTo>
                  <a:lnTo>
                    <a:pt x="491063" y="32258"/>
                  </a:lnTo>
                  <a:lnTo>
                    <a:pt x="486491" y="34899"/>
                  </a:lnTo>
                  <a:lnTo>
                    <a:pt x="482020" y="37541"/>
                  </a:lnTo>
                  <a:lnTo>
                    <a:pt x="478566" y="41249"/>
                  </a:lnTo>
                  <a:lnTo>
                    <a:pt x="476128" y="46024"/>
                  </a:lnTo>
                  <a:lnTo>
                    <a:pt x="494529" y="46024"/>
                  </a:lnTo>
                  <a:lnTo>
                    <a:pt x="499445" y="45262"/>
                  </a:lnTo>
                  <a:lnTo>
                    <a:pt x="503102" y="45262"/>
                  </a:lnTo>
                  <a:lnTo>
                    <a:pt x="503102" y="30937"/>
                  </a:lnTo>
                  <a:close/>
                </a:path>
                <a:path w="694054" h="117475">
                  <a:moveTo>
                    <a:pt x="560870" y="31089"/>
                  </a:moveTo>
                  <a:lnTo>
                    <a:pt x="546138" y="31089"/>
                  </a:lnTo>
                  <a:lnTo>
                    <a:pt x="539381" y="32867"/>
                  </a:lnTo>
                  <a:lnTo>
                    <a:pt x="527291" y="39979"/>
                  </a:lnTo>
                  <a:lnTo>
                    <a:pt x="522566" y="45008"/>
                  </a:lnTo>
                  <a:lnTo>
                    <a:pt x="518427" y="52781"/>
                  </a:lnTo>
                  <a:lnTo>
                    <a:pt x="515658" y="57912"/>
                  </a:lnTo>
                  <a:lnTo>
                    <a:pt x="513930" y="65379"/>
                  </a:lnTo>
                  <a:lnTo>
                    <a:pt x="513930" y="82346"/>
                  </a:lnTo>
                  <a:lnTo>
                    <a:pt x="539280" y="115519"/>
                  </a:lnTo>
                  <a:lnTo>
                    <a:pt x="545985" y="117348"/>
                  </a:lnTo>
                  <a:lnTo>
                    <a:pt x="560616" y="117348"/>
                  </a:lnTo>
                  <a:lnTo>
                    <a:pt x="566915" y="115773"/>
                  </a:lnTo>
                  <a:lnTo>
                    <a:pt x="577786" y="109372"/>
                  </a:lnTo>
                  <a:lnTo>
                    <a:pt x="581901" y="105308"/>
                  </a:lnTo>
                  <a:lnTo>
                    <a:pt x="581987" y="105156"/>
                  </a:lnTo>
                  <a:lnTo>
                    <a:pt x="551116" y="105156"/>
                  </a:lnTo>
                  <a:lnTo>
                    <a:pt x="546392" y="103936"/>
                  </a:lnTo>
                  <a:lnTo>
                    <a:pt x="528104" y="67614"/>
                  </a:lnTo>
                  <a:lnTo>
                    <a:pt x="529338" y="62280"/>
                  </a:lnTo>
                  <a:lnTo>
                    <a:pt x="551116" y="43129"/>
                  </a:lnTo>
                  <a:lnTo>
                    <a:pt x="582115" y="43129"/>
                  </a:lnTo>
                  <a:lnTo>
                    <a:pt x="582002" y="42926"/>
                  </a:lnTo>
                  <a:lnTo>
                    <a:pt x="577989" y="38963"/>
                  </a:lnTo>
                  <a:lnTo>
                    <a:pt x="567220" y="32664"/>
                  </a:lnTo>
                  <a:lnTo>
                    <a:pt x="560870" y="31089"/>
                  </a:lnTo>
                  <a:close/>
                </a:path>
                <a:path w="694054" h="117475">
                  <a:moveTo>
                    <a:pt x="598665" y="100431"/>
                  </a:moveTo>
                  <a:lnTo>
                    <a:pt x="584644" y="100431"/>
                  </a:lnTo>
                  <a:lnTo>
                    <a:pt x="584644" y="115976"/>
                  </a:lnTo>
                  <a:lnTo>
                    <a:pt x="598665" y="115976"/>
                  </a:lnTo>
                  <a:lnTo>
                    <a:pt x="598665" y="100431"/>
                  </a:lnTo>
                  <a:close/>
                </a:path>
                <a:path w="694054" h="117475">
                  <a:moveTo>
                    <a:pt x="582115" y="43129"/>
                  </a:moveTo>
                  <a:lnTo>
                    <a:pt x="561479" y="43129"/>
                  </a:lnTo>
                  <a:lnTo>
                    <a:pt x="566204" y="44399"/>
                  </a:lnTo>
                  <a:lnTo>
                    <a:pt x="570471" y="46939"/>
                  </a:lnTo>
                  <a:lnTo>
                    <a:pt x="574840" y="49377"/>
                  </a:lnTo>
                  <a:lnTo>
                    <a:pt x="578294" y="52933"/>
                  </a:lnTo>
                  <a:lnTo>
                    <a:pt x="583291" y="62128"/>
                  </a:lnTo>
                  <a:lnTo>
                    <a:pt x="583374" y="62280"/>
                  </a:lnTo>
                  <a:lnTo>
                    <a:pt x="584609" y="67614"/>
                  </a:lnTo>
                  <a:lnTo>
                    <a:pt x="584644" y="80365"/>
                  </a:lnTo>
                  <a:lnTo>
                    <a:pt x="583374" y="85902"/>
                  </a:lnTo>
                  <a:lnTo>
                    <a:pt x="561479" y="105156"/>
                  </a:lnTo>
                  <a:lnTo>
                    <a:pt x="581987" y="105156"/>
                  </a:lnTo>
                  <a:lnTo>
                    <a:pt x="584644" y="100431"/>
                  </a:lnTo>
                  <a:lnTo>
                    <a:pt x="598665" y="100431"/>
                  </a:lnTo>
                  <a:lnTo>
                    <a:pt x="598665" y="47701"/>
                  </a:lnTo>
                  <a:lnTo>
                    <a:pt x="584644" y="47701"/>
                  </a:lnTo>
                  <a:lnTo>
                    <a:pt x="582115" y="43129"/>
                  </a:lnTo>
                  <a:close/>
                </a:path>
                <a:path w="694054" h="117475">
                  <a:moveTo>
                    <a:pt x="598665" y="32461"/>
                  </a:moveTo>
                  <a:lnTo>
                    <a:pt x="584644" y="32461"/>
                  </a:lnTo>
                  <a:lnTo>
                    <a:pt x="584644" y="47701"/>
                  </a:lnTo>
                  <a:lnTo>
                    <a:pt x="598665" y="47701"/>
                  </a:lnTo>
                  <a:lnTo>
                    <a:pt x="598665" y="32461"/>
                  </a:lnTo>
                  <a:close/>
                </a:path>
                <a:path w="694054" h="117475">
                  <a:moveTo>
                    <a:pt x="639018" y="43891"/>
                  </a:moveTo>
                  <a:lnTo>
                    <a:pt x="625149" y="43891"/>
                  </a:lnTo>
                  <a:lnTo>
                    <a:pt x="625149" y="101244"/>
                  </a:lnTo>
                  <a:lnTo>
                    <a:pt x="627080" y="107086"/>
                  </a:lnTo>
                  <a:lnTo>
                    <a:pt x="634801" y="114198"/>
                  </a:lnTo>
                  <a:lnTo>
                    <a:pt x="640593" y="115976"/>
                  </a:lnTo>
                  <a:lnTo>
                    <a:pt x="660811" y="115976"/>
                  </a:lnTo>
                  <a:lnTo>
                    <a:pt x="660811" y="104241"/>
                  </a:lnTo>
                  <a:lnTo>
                    <a:pt x="646333" y="104241"/>
                  </a:lnTo>
                  <a:lnTo>
                    <a:pt x="643336" y="103428"/>
                  </a:lnTo>
                  <a:lnTo>
                    <a:pt x="641609" y="101803"/>
                  </a:lnTo>
                  <a:lnTo>
                    <a:pt x="639881" y="100076"/>
                  </a:lnTo>
                  <a:lnTo>
                    <a:pt x="639018" y="97180"/>
                  </a:lnTo>
                  <a:lnTo>
                    <a:pt x="639018" y="43891"/>
                  </a:lnTo>
                  <a:close/>
                </a:path>
                <a:path w="694054" h="117475">
                  <a:moveTo>
                    <a:pt x="660811" y="32461"/>
                  </a:moveTo>
                  <a:lnTo>
                    <a:pt x="614329" y="32461"/>
                  </a:lnTo>
                  <a:lnTo>
                    <a:pt x="614329" y="43891"/>
                  </a:lnTo>
                  <a:lnTo>
                    <a:pt x="660811" y="43891"/>
                  </a:lnTo>
                  <a:lnTo>
                    <a:pt x="660811" y="32461"/>
                  </a:lnTo>
                  <a:close/>
                </a:path>
                <a:path w="694054" h="117475">
                  <a:moveTo>
                    <a:pt x="639018" y="11430"/>
                  </a:moveTo>
                  <a:lnTo>
                    <a:pt x="625149" y="11430"/>
                  </a:lnTo>
                  <a:lnTo>
                    <a:pt x="625149" y="32461"/>
                  </a:lnTo>
                  <a:lnTo>
                    <a:pt x="639018" y="32461"/>
                  </a:lnTo>
                  <a:lnTo>
                    <a:pt x="639018" y="11430"/>
                  </a:lnTo>
                  <a:close/>
                </a:path>
                <a:path w="694054" h="117475">
                  <a:moveTo>
                    <a:pt x="687317" y="0"/>
                  </a:moveTo>
                  <a:lnTo>
                    <a:pt x="682136" y="0"/>
                  </a:lnTo>
                  <a:lnTo>
                    <a:pt x="679900" y="914"/>
                  </a:lnTo>
                  <a:lnTo>
                    <a:pt x="676243" y="4572"/>
                  </a:lnTo>
                  <a:lnTo>
                    <a:pt x="675328" y="6807"/>
                  </a:lnTo>
                  <a:lnTo>
                    <a:pt x="675328" y="12090"/>
                  </a:lnTo>
                  <a:lnTo>
                    <a:pt x="676243" y="14325"/>
                  </a:lnTo>
                  <a:lnTo>
                    <a:pt x="679900" y="17983"/>
                  </a:lnTo>
                  <a:lnTo>
                    <a:pt x="682136" y="18897"/>
                  </a:lnTo>
                  <a:lnTo>
                    <a:pt x="687317" y="18897"/>
                  </a:lnTo>
                  <a:lnTo>
                    <a:pt x="689451" y="17983"/>
                  </a:lnTo>
                  <a:lnTo>
                    <a:pt x="691178" y="16154"/>
                  </a:lnTo>
                  <a:lnTo>
                    <a:pt x="693007" y="14325"/>
                  </a:lnTo>
                  <a:lnTo>
                    <a:pt x="693921" y="12090"/>
                  </a:lnTo>
                  <a:lnTo>
                    <a:pt x="693921" y="6807"/>
                  </a:lnTo>
                  <a:lnTo>
                    <a:pt x="693007" y="4572"/>
                  </a:lnTo>
                  <a:lnTo>
                    <a:pt x="691178" y="2743"/>
                  </a:lnTo>
                  <a:lnTo>
                    <a:pt x="689451" y="914"/>
                  </a:lnTo>
                  <a:lnTo>
                    <a:pt x="687317" y="0"/>
                  </a:lnTo>
                  <a:close/>
                </a:path>
                <a:path w="694054" h="117475">
                  <a:moveTo>
                    <a:pt x="691483" y="32461"/>
                  </a:moveTo>
                  <a:lnTo>
                    <a:pt x="677614" y="32461"/>
                  </a:lnTo>
                  <a:lnTo>
                    <a:pt x="677614" y="115976"/>
                  </a:lnTo>
                  <a:lnTo>
                    <a:pt x="691483" y="115976"/>
                  </a:lnTo>
                  <a:lnTo>
                    <a:pt x="691483" y="32461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1100" y="6121400"/>
              <a:ext cx="203200" cy="203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9F9964-CF14-8094-AC35-52BA0BB27B78}"/>
              </a:ext>
            </a:extLst>
          </p:cNvPr>
          <p:cNvSpPr txBox="1"/>
          <p:nvPr/>
        </p:nvSpPr>
        <p:spPr>
          <a:xfrm>
            <a:off x="3797300" y="6092823"/>
            <a:ext cx="1809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+91 9604777147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11176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400" y="39370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" y="1701799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900" y="4521200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17700"/>
            <a:ext cx="3035300" cy="1536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737100"/>
            <a:ext cx="3035300" cy="1536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8455" y="1988974"/>
            <a:ext cx="2996209" cy="8150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8633" y="4808372"/>
            <a:ext cx="2621102" cy="9964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99205" y="1347312"/>
            <a:ext cx="2945196" cy="1273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4338" y="4166712"/>
            <a:ext cx="3176054" cy="127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4043" y="1905712"/>
            <a:ext cx="3841088" cy="5853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65200" y="1384300"/>
            <a:ext cx="5638800" cy="4521200"/>
            <a:chOff x="965200" y="1384300"/>
            <a:chExt cx="5638800" cy="4521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500" y="2565400"/>
              <a:ext cx="4127500" cy="2781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200" y="1384300"/>
              <a:ext cx="5638800" cy="4521200"/>
            </a:xfrm>
            <a:custGeom>
              <a:avLst/>
              <a:gdLst/>
              <a:ahLst/>
              <a:cxnLst/>
              <a:rect l="l" t="t" r="r" b="b"/>
              <a:pathLst>
                <a:path w="5638800" h="4521200">
                  <a:moveTo>
                    <a:pt x="50800" y="0"/>
                  </a:moveTo>
                  <a:lnTo>
                    <a:pt x="31026" y="3992"/>
                  </a:lnTo>
                  <a:lnTo>
                    <a:pt x="14879" y="14879"/>
                  </a:lnTo>
                  <a:lnTo>
                    <a:pt x="3992" y="31027"/>
                  </a:lnTo>
                  <a:lnTo>
                    <a:pt x="0" y="50800"/>
                  </a:lnTo>
                  <a:lnTo>
                    <a:pt x="0" y="4470400"/>
                  </a:lnTo>
                  <a:lnTo>
                    <a:pt x="3992" y="4490172"/>
                  </a:lnTo>
                  <a:lnTo>
                    <a:pt x="14879" y="4506320"/>
                  </a:lnTo>
                  <a:lnTo>
                    <a:pt x="31026" y="4517207"/>
                  </a:lnTo>
                  <a:lnTo>
                    <a:pt x="50800" y="4521200"/>
                  </a:lnTo>
                  <a:lnTo>
                    <a:pt x="50800" y="4508500"/>
                  </a:lnTo>
                  <a:lnTo>
                    <a:pt x="35969" y="4505505"/>
                  </a:lnTo>
                  <a:lnTo>
                    <a:pt x="23859" y="4497340"/>
                  </a:lnTo>
                  <a:lnTo>
                    <a:pt x="15694" y="4485230"/>
                  </a:lnTo>
                  <a:lnTo>
                    <a:pt x="12700" y="4470400"/>
                  </a:lnTo>
                  <a:lnTo>
                    <a:pt x="12700" y="50800"/>
                  </a:lnTo>
                  <a:lnTo>
                    <a:pt x="15694" y="35968"/>
                  </a:lnTo>
                  <a:lnTo>
                    <a:pt x="23859" y="23858"/>
                  </a:lnTo>
                  <a:lnTo>
                    <a:pt x="35969" y="15693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5638800" h="4521200">
                  <a:moveTo>
                    <a:pt x="5588000" y="4508500"/>
                  </a:moveTo>
                  <a:lnTo>
                    <a:pt x="50800" y="4508500"/>
                  </a:lnTo>
                  <a:lnTo>
                    <a:pt x="50800" y="4521200"/>
                  </a:lnTo>
                  <a:lnTo>
                    <a:pt x="5588000" y="4521200"/>
                  </a:lnTo>
                  <a:lnTo>
                    <a:pt x="5588000" y="450850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588000" y="12700"/>
                  </a:lnTo>
                  <a:lnTo>
                    <a:pt x="5602831" y="15693"/>
                  </a:lnTo>
                  <a:lnTo>
                    <a:pt x="5614941" y="23858"/>
                  </a:lnTo>
                  <a:lnTo>
                    <a:pt x="5623106" y="35968"/>
                  </a:lnTo>
                  <a:lnTo>
                    <a:pt x="5626100" y="50800"/>
                  </a:lnTo>
                  <a:lnTo>
                    <a:pt x="5626100" y="4470400"/>
                  </a:lnTo>
                  <a:lnTo>
                    <a:pt x="5623106" y="4485230"/>
                  </a:lnTo>
                  <a:lnTo>
                    <a:pt x="5614941" y="4497340"/>
                  </a:lnTo>
                  <a:lnTo>
                    <a:pt x="5602831" y="4505505"/>
                  </a:lnTo>
                  <a:lnTo>
                    <a:pt x="5588000" y="4508500"/>
                  </a:lnTo>
                  <a:lnTo>
                    <a:pt x="5588000" y="4521200"/>
                  </a:lnTo>
                  <a:lnTo>
                    <a:pt x="5607772" y="4517207"/>
                  </a:lnTo>
                  <a:lnTo>
                    <a:pt x="5623920" y="4506320"/>
                  </a:lnTo>
                  <a:lnTo>
                    <a:pt x="5634807" y="4490172"/>
                  </a:lnTo>
                  <a:lnTo>
                    <a:pt x="5638800" y="4470400"/>
                  </a:lnTo>
                  <a:lnTo>
                    <a:pt x="5638800" y="50800"/>
                  </a:lnTo>
                  <a:lnTo>
                    <a:pt x="5634807" y="31027"/>
                  </a:lnTo>
                  <a:lnTo>
                    <a:pt x="5623920" y="14879"/>
                  </a:lnTo>
                  <a:lnTo>
                    <a:pt x="5607772" y="3992"/>
                  </a:lnTo>
                  <a:lnTo>
                    <a:pt x="5588000" y="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5588000" y="127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" y="1943100"/>
            <a:ext cx="2167890" cy="558800"/>
          </a:xfrm>
          <a:custGeom>
            <a:avLst/>
            <a:gdLst/>
            <a:ahLst/>
            <a:cxnLst/>
            <a:rect l="l" t="t" r="r" b="b"/>
            <a:pathLst>
              <a:path w="2167890" h="558800">
                <a:moveTo>
                  <a:pt x="214207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533400"/>
                </a:lnTo>
                <a:lnTo>
                  <a:pt x="1996" y="543286"/>
                </a:lnTo>
                <a:lnTo>
                  <a:pt x="7439" y="551360"/>
                </a:lnTo>
                <a:lnTo>
                  <a:pt x="15513" y="556803"/>
                </a:lnTo>
                <a:lnTo>
                  <a:pt x="25400" y="558800"/>
                </a:lnTo>
                <a:lnTo>
                  <a:pt x="2142070" y="558800"/>
                </a:lnTo>
                <a:lnTo>
                  <a:pt x="2151954" y="556803"/>
                </a:lnTo>
                <a:lnTo>
                  <a:pt x="2160028" y="551360"/>
                </a:lnTo>
                <a:lnTo>
                  <a:pt x="2165473" y="543286"/>
                </a:lnTo>
                <a:lnTo>
                  <a:pt x="2167470" y="533400"/>
                </a:lnTo>
                <a:lnTo>
                  <a:pt x="2167470" y="25400"/>
                </a:lnTo>
                <a:lnTo>
                  <a:pt x="2165473" y="15513"/>
                </a:lnTo>
                <a:lnTo>
                  <a:pt x="2160028" y="7439"/>
                </a:lnTo>
                <a:lnTo>
                  <a:pt x="2151954" y="1996"/>
                </a:lnTo>
                <a:lnTo>
                  <a:pt x="214207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3570" y="1943100"/>
            <a:ext cx="2167890" cy="558800"/>
          </a:xfrm>
          <a:custGeom>
            <a:avLst/>
            <a:gdLst/>
            <a:ahLst/>
            <a:cxnLst/>
            <a:rect l="l" t="t" r="r" b="b"/>
            <a:pathLst>
              <a:path w="2167890" h="558800">
                <a:moveTo>
                  <a:pt x="214207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533400"/>
                </a:lnTo>
                <a:lnTo>
                  <a:pt x="1996" y="543286"/>
                </a:lnTo>
                <a:lnTo>
                  <a:pt x="7439" y="551360"/>
                </a:lnTo>
                <a:lnTo>
                  <a:pt x="15513" y="556803"/>
                </a:lnTo>
                <a:lnTo>
                  <a:pt x="25400" y="558800"/>
                </a:lnTo>
                <a:lnTo>
                  <a:pt x="2142070" y="558800"/>
                </a:lnTo>
                <a:lnTo>
                  <a:pt x="2151954" y="556803"/>
                </a:lnTo>
                <a:lnTo>
                  <a:pt x="2160028" y="551360"/>
                </a:lnTo>
                <a:lnTo>
                  <a:pt x="2165473" y="543286"/>
                </a:lnTo>
                <a:lnTo>
                  <a:pt x="2167470" y="533400"/>
                </a:lnTo>
                <a:lnTo>
                  <a:pt x="2167470" y="25400"/>
                </a:lnTo>
                <a:lnTo>
                  <a:pt x="2165473" y="15513"/>
                </a:lnTo>
                <a:lnTo>
                  <a:pt x="2160028" y="7439"/>
                </a:lnTo>
                <a:lnTo>
                  <a:pt x="2151954" y="1996"/>
                </a:lnTo>
                <a:lnTo>
                  <a:pt x="214207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2629" y="1943100"/>
            <a:ext cx="2167890" cy="558800"/>
          </a:xfrm>
          <a:custGeom>
            <a:avLst/>
            <a:gdLst/>
            <a:ahLst/>
            <a:cxnLst/>
            <a:rect l="l" t="t" r="r" b="b"/>
            <a:pathLst>
              <a:path w="2167890" h="558800">
                <a:moveTo>
                  <a:pt x="214207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533400"/>
                </a:lnTo>
                <a:lnTo>
                  <a:pt x="1996" y="543286"/>
                </a:lnTo>
                <a:lnTo>
                  <a:pt x="7439" y="551360"/>
                </a:lnTo>
                <a:lnTo>
                  <a:pt x="15513" y="556803"/>
                </a:lnTo>
                <a:lnTo>
                  <a:pt x="25400" y="558800"/>
                </a:lnTo>
                <a:lnTo>
                  <a:pt x="2142070" y="558800"/>
                </a:lnTo>
                <a:lnTo>
                  <a:pt x="2151954" y="556803"/>
                </a:lnTo>
                <a:lnTo>
                  <a:pt x="2160028" y="551360"/>
                </a:lnTo>
                <a:lnTo>
                  <a:pt x="2165473" y="543286"/>
                </a:lnTo>
                <a:lnTo>
                  <a:pt x="2167470" y="533400"/>
                </a:lnTo>
                <a:lnTo>
                  <a:pt x="2167470" y="25400"/>
                </a:lnTo>
                <a:lnTo>
                  <a:pt x="2165473" y="15513"/>
                </a:lnTo>
                <a:lnTo>
                  <a:pt x="2160028" y="7439"/>
                </a:lnTo>
                <a:lnTo>
                  <a:pt x="2151954" y="1996"/>
                </a:lnTo>
                <a:lnTo>
                  <a:pt x="214207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2500" y="736600"/>
            <a:ext cx="3149600" cy="558800"/>
          </a:xfrm>
          <a:custGeom>
            <a:avLst/>
            <a:gdLst/>
            <a:ahLst/>
            <a:cxnLst/>
            <a:rect l="l" t="t" r="r" b="b"/>
            <a:pathLst>
              <a:path w="3149600" h="558800">
                <a:moveTo>
                  <a:pt x="3124200" y="0"/>
                </a:moveTo>
                <a:lnTo>
                  <a:pt x="25400" y="0"/>
                </a:lnTo>
                <a:lnTo>
                  <a:pt x="15513" y="1996"/>
                </a:lnTo>
                <a:lnTo>
                  <a:pt x="7439" y="7439"/>
                </a:lnTo>
                <a:lnTo>
                  <a:pt x="1996" y="15513"/>
                </a:lnTo>
                <a:lnTo>
                  <a:pt x="0" y="25400"/>
                </a:lnTo>
                <a:lnTo>
                  <a:pt x="0" y="533400"/>
                </a:lnTo>
                <a:lnTo>
                  <a:pt x="1996" y="543286"/>
                </a:lnTo>
                <a:lnTo>
                  <a:pt x="7439" y="551360"/>
                </a:lnTo>
                <a:lnTo>
                  <a:pt x="15513" y="556803"/>
                </a:lnTo>
                <a:lnTo>
                  <a:pt x="25400" y="558800"/>
                </a:lnTo>
                <a:lnTo>
                  <a:pt x="3124200" y="558800"/>
                </a:lnTo>
                <a:lnTo>
                  <a:pt x="3134089" y="556803"/>
                </a:lnTo>
                <a:lnTo>
                  <a:pt x="3142162" y="551360"/>
                </a:lnTo>
                <a:lnTo>
                  <a:pt x="3147604" y="543286"/>
                </a:lnTo>
                <a:lnTo>
                  <a:pt x="3149600" y="533400"/>
                </a:lnTo>
                <a:lnTo>
                  <a:pt x="3149600" y="25400"/>
                </a:lnTo>
                <a:lnTo>
                  <a:pt x="3147604" y="15513"/>
                </a:lnTo>
                <a:lnTo>
                  <a:pt x="3142162" y="7439"/>
                </a:lnTo>
                <a:lnTo>
                  <a:pt x="3134089" y="1996"/>
                </a:lnTo>
                <a:lnTo>
                  <a:pt x="31242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44500" y="2705100"/>
            <a:ext cx="2171700" cy="2616200"/>
            <a:chOff x="444500" y="2705100"/>
            <a:chExt cx="2171700" cy="2616200"/>
          </a:xfrm>
        </p:grpSpPr>
        <p:sp>
          <p:nvSpPr>
            <p:cNvPr id="7" name="object 7"/>
            <p:cNvSpPr/>
            <p:nvPr/>
          </p:nvSpPr>
          <p:spPr>
            <a:xfrm>
              <a:off x="444500" y="2705100"/>
              <a:ext cx="2171700" cy="2616200"/>
            </a:xfrm>
            <a:custGeom>
              <a:avLst/>
              <a:gdLst/>
              <a:ahLst/>
              <a:cxnLst/>
              <a:rect l="l" t="t" r="r" b="b"/>
              <a:pathLst>
                <a:path w="2171700" h="2616200">
                  <a:moveTo>
                    <a:pt x="21463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6" y="2600686"/>
                  </a:lnTo>
                  <a:lnTo>
                    <a:pt x="7439" y="2608760"/>
                  </a:lnTo>
                  <a:lnTo>
                    <a:pt x="15513" y="2614203"/>
                  </a:lnTo>
                  <a:lnTo>
                    <a:pt x="25400" y="2616200"/>
                  </a:lnTo>
                  <a:lnTo>
                    <a:pt x="2146300" y="2616200"/>
                  </a:lnTo>
                  <a:lnTo>
                    <a:pt x="2156189" y="2614203"/>
                  </a:lnTo>
                  <a:lnTo>
                    <a:pt x="2164262" y="2608760"/>
                  </a:lnTo>
                  <a:lnTo>
                    <a:pt x="2169704" y="2600686"/>
                  </a:lnTo>
                  <a:lnTo>
                    <a:pt x="2171700" y="2590800"/>
                  </a:lnTo>
                  <a:lnTo>
                    <a:pt x="2171700" y="25400"/>
                  </a:lnTo>
                  <a:lnTo>
                    <a:pt x="2169704" y="15510"/>
                  </a:lnTo>
                  <a:lnTo>
                    <a:pt x="2164262" y="7437"/>
                  </a:lnTo>
                  <a:lnTo>
                    <a:pt x="2156189" y="1995"/>
                  </a:lnTo>
                  <a:lnTo>
                    <a:pt x="21463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500" y="2705100"/>
              <a:ext cx="2171700" cy="2616200"/>
            </a:xfrm>
            <a:custGeom>
              <a:avLst/>
              <a:gdLst/>
              <a:ahLst/>
              <a:cxnLst/>
              <a:rect l="l" t="t" r="r" b="b"/>
              <a:pathLst>
                <a:path w="2171700" h="26162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6" y="2600689"/>
                  </a:lnTo>
                  <a:lnTo>
                    <a:pt x="7439" y="2608762"/>
                  </a:lnTo>
                  <a:lnTo>
                    <a:pt x="15513" y="2614204"/>
                  </a:lnTo>
                  <a:lnTo>
                    <a:pt x="25400" y="2616200"/>
                  </a:lnTo>
                  <a:lnTo>
                    <a:pt x="25400" y="2603500"/>
                  </a:lnTo>
                  <a:lnTo>
                    <a:pt x="18386" y="2603500"/>
                  </a:lnTo>
                  <a:lnTo>
                    <a:pt x="12700" y="2597813"/>
                  </a:lnTo>
                  <a:lnTo>
                    <a:pt x="12700" y="18389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2171700" h="2616200">
                  <a:moveTo>
                    <a:pt x="2146300" y="2603500"/>
                  </a:moveTo>
                  <a:lnTo>
                    <a:pt x="25400" y="2603500"/>
                  </a:lnTo>
                  <a:lnTo>
                    <a:pt x="25400" y="2616200"/>
                  </a:lnTo>
                  <a:lnTo>
                    <a:pt x="2146300" y="2616200"/>
                  </a:lnTo>
                  <a:lnTo>
                    <a:pt x="2146300" y="2603500"/>
                  </a:lnTo>
                  <a:close/>
                </a:path>
                <a:path w="2171700" h="2616200">
                  <a:moveTo>
                    <a:pt x="2146299" y="0"/>
                  </a:moveTo>
                  <a:lnTo>
                    <a:pt x="2146300" y="12700"/>
                  </a:lnTo>
                  <a:lnTo>
                    <a:pt x="2153310" y="12700"/>
                  </a:lnTo>
                  <a:lnTo>
                    <a:pt x="2159000" y="18389"/>
                  </a:lnTo>
                  <a:lnTo>
                    <a:pt x="2159000" y="2597813"/>
                  </a:lnTo>
                  <a:lnTo>
                    <a:pt x="2153310" y="2603500"/>
                  </a:lnTo>
                  <a:lnTo>
                    <a:pt x="2146300" y="2603500"/>
                  </a:lnTo>
                  <a:lnTo>
                    <a:pt x="2146300" y="2616200"/>
                  </a:lnTo>
                  <a:lnTo>
                    <a:pt x="2156189" y="2614204"/>
                  </a:lnTo>
                  <a:lnTo>
                    <a:pt x="2164262" y="2608762"/>
                  </a:lnTo>
                  <a:lnTo>
                    <a:pt x="2169704" y="2600689"/>
                  </a:lnTo>
                  <a:lnTo>
                    <a:pt x="2171700" y="2590800"/>
                  </a:lnTo>
                  <a:lnTo>
                    <a:pt x="2171700" y="25400"/>
                  </a:lnTo>
                  <a:lnTo>
                    <a:pt x="2169704" y="15510"/>
                  </a:lnTo>
                  <a:lnTo>
                    <a:pt x="2164262" y="7437"/>
                  </a:lnTo>
                  <a:lnTo>
                    <a:pt x="2156189" y="1995"/>
                  </a:lnTo>
                  <a:lnTo>
                    <a:pt x="2146299" y="0"/>
                  </a:lnTo>
                  <a:close/>
                </a:path>
                <a:path w="2171700" h="2616200">
                  <a:moveTo>
                    <a:pt x="2146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2146300" y="12700"/>
                  </a:lnTo>
                  <a:lnTo>
                    <a:pt x="21463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17800" y="2705100"/>
            <a:ext cx="2159000" cy="2616200"/>
            <a:chOff x="2717800" y="2705100"/>
            <a:chExt cx="2159000" cy="2616200"/>
          </a:xfrm>
        </p:grpSpPr>
        <p:sp>
          <p:nvSpPr>
            <p:cNvPr id="10" name="object 10"/>
            <p:cNvSpPr/>
            <p:nvPr/>
          </p:nvSpPr>
          <p:spPr>
            <a:xfrm>
              <a:off x="2717800" y="2705100"/>
              <a:ext cx="2159000" cy="2616200"/>
            </a:xfrm>
            <a:custGeom>
              <a:avLst/>
              <a:gdLst/>
              <a:ahLst/>
              <a:cxnLst/>
              <a:rect l="l" t="t" r="r" b="b"/>
              <a:pathLst>
                <a:path w="2159000" h="2616200">
                  <a:moveTo>
                    <a:pt x="21336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6" y="2600686"/>
                  </a:lnTo>
                  <a:lnTo>
                    <a:pt x="7439" y="2608760"/>
                  </a:lnTo>
                  <a:lnTo>
                    <a:pt x="15513" y="2614203"/>
                  </a:lnTo>
                  <a:lnTo>
                    <a:pt x="25400" y="2616200"/>
                  </a:lnTo>
                  <a:lnTo>
                    <a:pt x="2133600" y="2616200"/>
                  </a:lnTo>
                  <a:lnTo>
                    <a:pt x="2143489" y="2614203"/>
                  </a:lnTo>
                  <a:lnTo>
                    <a:pt x="2151562" y="2608760"/>
                  </a:lnTo>
                  <a:lnTo>
                    <a:pt x="2157004" y="2600686"/>
                  </a:lnTo>
                  <a:lnTo>
                    <a:pt x="2159000" y="2590800"/>
                  </a:lnTo>
                  <a:lnTo>
                    <a:pt x="2159000" y="25400"/>
                  </a:lnTo>
                  <a:lnTo>
                    <a:pt x="2157004" y="15510"/>
                  </a:lnTo>
                  <a:lnTo>
                    <a:pt x="2151562" y="7437"/>
                  </a:lnTo>
                  <a:lnTo>
                    <a:pt x="2143489" y="1995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7800" y="2705100"/>
              <a:ext cx="2159000" cy="2616200"/>
            </a:xfrm>
            <a:custGeom>
              <a:avLst/>
              <a:gdLst/>
              <a:ahLst/>
              <a:cxnLst/>
              <a:rect l="l" t="t" r="r" b="b"/>
              <a:pathLst>
                <a:path w="2159000" h="2616200">
                  <a:moveTo>
                    <a:pt x="25400" y="0"/>
                  </a:moveTo>
                  <a:lnTo>
                    <a:pt x="15510" y="1995"/>
                  </a:lnTo>
                  <a:lnTo>
                    <a:pt x="7437" y="7437"/>
                  </a:lnTo>
                  <a:lnTo>
                    <a:pt x="1995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5" y="2600689"/>
                  </a:lnTo>
                  <a:lnTo>
                    <a:pt x="7437" y="2608762"/>
                  </a:lnTo>
                  <a:lnTo>
                    <a:pt x="15510" y="2614204"/>
                  </a:lnTo>
                  <a:lnTo>
                    <a:pt x="25400" y="2616200"/>
                  </a:lnTo>
                  <a:lnTo>
                    <a:pt x="25400" y="2603500"/>
                  </a:lnTo>
                  <a:lnTo>
                    <a:pt x="18385" y="2603500"/>
                  </a:lnTo>
                  <a:lnTo>
                    <a:pt x="12700" y="2597814"/>
                  </a:lnTo>
                  <a:lnTo>
                    <a:pt x="12700" y="18389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2159000" h="2616200">
                  <a:moveTo>
                    <a:pt x="2133600" y="2603500"/>
                  </a:moveTo>
                  <a:lnTo>
                    <a:pt x="25400" y="2603500"/>
                  </a:lnTo>
                  <a:lnTo>
                    <a:pt x="25400" y="2616200"/>
                  </a:lnTo>
                  <a:lnTo>
                    <a:pt x="2133600" y="2616200"/>
                  </a:lnTo>
                  <a:lnTo>
                    <a:pt x="2133600" y="2603500"/>
                  </a:lnTo>
                  <a:close/>
                </a:path>
                <a:path w="2159000" h="2616200">
                  <a:moveTo>
                    <a:pt x="2133600" y="0"/>
                  </a:moveTo>
                  <a:lnTo>
                    <a:pt x="2133600" y="12700"/>
                  </a:lnTo>
                  <a:lnTo>
                    <a:pt x="2140610" y="12700"/>
                  </a:lnTo>
                  <a:lnTo>
                    <a:pt x="2146300" y="18389"/>
                  </a:lnTo>
                  <a:lnTo>
                    <a:pt x="2146299" y="2597814"/>
                  </a:lnTo>
                  <a:lnTo>
                    <a:pt x="2140610" y="2603500"/>
                  </a:lnTo>
                  <a:lnTo>
                    <a:pt x="2133600" y="2603500"/>
                  </a:lnTo>
                  <a:lnTo>
                    <a:pt x="2133600" y="2616200"/>
                  </a:lnTo>
                  <a:lnTo>
                    <a:pt x="2143489" y="2614204"/>
                  </a:lnTo>
                  <a:lnTo>
                    <a:pt x="2151562" y="2608762"/>
                  </a:lnTo>
                  <a:lnTo>
                    <a:pt x="2157004" y="2600689"/>
                  </a:lnTo>
                  <a:lnTo>
                    <a:pt x="2159000" y="2590800"/>
                  </a:lnTo>
                  <a:lnTo>
                    <a:pt x="2159000" y="25400"/>
                  </a:lnTo>
                  <a:lnTo>
                    <a:pt x="2157004" y="15510"/>
                  </a:lnTo>
                  <a:lnTo>
                    <a:pt x="2151562" y="7437"/>
                  </a:lnTo>
                  <a:lnTo>
                    <a:pt x="2143489" y="1995"/>
                  </a:lnTo>
                  <a:lnTo>
                    <a:pt x="2133600" y="0"/>
                  </a:lnTo>
                  <a:close/>
                </a:path>
                <a:path w="2159000" h="2616200">
                  <a:moveTo>
                    <a:pt x="21336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2133600" y="127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978400" y="2705100"/>
            <a:ext cx="2171700" cy="2616200"/>
            <a:chOff x="4978400" y="2705100"/>
            <a:chExt cx="2171700" cy="2616200"/>
          </a:xfrm>
        </p:grpSpPr>
        <p:sp>
          <p:nvSpPr>
            <p:cNvPr id="13" name="object 13"/>
            <p:cNvSpPr/>
            <p:nvPr/>
          </p:nvSpPr>
          <p:spPr>
            <a:xfrm>
              <a:off x="4978400" y="2705100"/>
              <a:ext cx="2171700" cy="2616200"/>
            </a:xfrm>
            <a:custGeom>
              <a:avLst/>
              <a:gdLst/>
              <a:ahLst/>
              <a:cxnLst/>
              <a:rect l="l" t="t" r="r" b="b"/>
              <a:pathLst>
                <a:path w="2171700" h="2616200">
                  <a:moveTo>
                    <a:pt x="21463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6" y="2600686"/>
                  </a:lnTo>
                  <a:lnTo>
                    <a:pt x="7439" y="2608760"/>
                  </a:lnTo>
                  <a:lnTo>
                    <a:pt x="15513" y="2614203"/>
                  </a:lnTo>
                  <a:lnTo>
                    <a:pt x="25400" y="2616200"/>
                  </a:lnTo>
                  <a:lnTo>
                    <a:pt x="2146300" y="2616200"/>
                  </a:lnTo>
                  <a:lnTo>
                    <a:pt x="2156189" y="2614203"/>
                  </a:lnTo>
                  <a:lnTo>
                    <a:pt x="2164262" y="2608760"/>
                  </a:lnTo>
                  <a:lnTo>
                    <a:pt x="2169704" y="2600686"/>
                  </a:lnTo>
                  <a:lnTo>
                    <a:pt x="2171700" y="2590800"/>
                  </a:lnTo>
                  <a:lnTo>
                    <a:pt x="2171700" y="25400"/>
                  </a:lnTo>
                  <a:lnTo>
                    <a:pt x="2169704" y="15510"/>
                  </a:lnTo>
                  <a:lnTo>
                    <a:pt x="2164262" y="7437"/>
                  </a:lnTo>
                  <a:lnTo>
                    <a:pt x="2156189" y="1995"/>
                  </a:lnTo>
                  <a:lnTo>
                    <a:pt x="21463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8400" y="2705100"/>
              <a:ext cx="2171700" cy="2616200"/>
            </a:xfrm>
            <a:custGeom>
              <a:avLst/>
              <a:gdLst/>
              <a:ahLst/>
              <a:cxnLst/>
              <a:rect l="l" t="t" r="r" b="b"/>
              <a:pathLst>
                <a:path w="2171700" h="2616200">
                  <a:moveTo>
                    <a:pt x="25400" y="0"/>
                  </a:moveTo>
                  <a:lnTo>
                    <a:pt x="15510" y="1995"/>
                  </a:lnTo>
                  <a:lnTo>
                    <a:pt x="7437" y="7437"/>
                  </a:lnTo>
                  <a:lnTo>
                    <a:pt x="1995" y="15510"/>
                  </a:lnTo>
                  <a:lnTo>
                    <a:pt x="0" y="25400"/>
                  </a:lnTo>
                  <a:lnTo>
                    <a:pt x="0" y="2590800"/>
                  </a:lnTo>
                  <a:lnTo>
                    <a:pt x="1995" y="2600689"/>
                  </a:lnTo>
                  <a:lnTo>
                    <a:pt x="7437" y="2608762"/>
                  </a:lnTo>
                  <a:lnTo>
                    <a:pt x="15510" y="2614204"/>
                  </a:lnTo>
                  <a:lnTo>
                    <a:pt x="25400" y="2616200"/>
                  </a:lnTo>
                  <a:lnTo>
                    <a:pt x="25400" y="2603500"/>
                  </a:lnTo>
                  <a:lnTo>
                    <a:pt x="18386" y="2603500"/>
                  </a:lnTo>
                  <a:lnTo>
                    <a:pt x="12700" y="2597813"/>
                  </a:lnTo>
                  <a:lnTo>
                    <a:pt x="12700" y="18389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2171700" h="2616200">
                  <a:moveTo>
                    <a:pt x="2146300" y="2603500"/>
                  </a:moveTo>
                  <a:lnTo>
                    <a:pt x="25400" y="2603500"/>
                  </a:lnTo>
                  <a:lnTo>
                    <a:pt x="25400" y="2616200"/>
                  </a:lnTo>
                  <a:lnTo>
                    <a:pt x="2146300" y="2616200"/>
                  </a:lnTo>
                  <a:lnTo>
                    <a:pt x="2146300" y="2603500"/>
                  </a:lnTo>
                  <a:close/>
                </a:path>
                <a:path w="2171700" h="2616200">
                  <a:moveTo>
                    <a:pt x="2146300" y="0"/>
                  </a:moveTo>
                  <a:lnTo>
                    <a:pt x="2146300" y="12700"/>
                  </a:lnTo>
                  <a:lnTo>
                    <a:pt x="2153310" y="12700"/>
                  </a:lnTo>
                  <a:lnTo>
                    <a:pt x="2159000" y="18389"/>
                  </a:lnTo>
                  <a:lnTo>
                    <a:pt x="2159000" y="2597813"/>
                  </a:lnTo>
                  <a:lnTo>
                    <a:pt x="2153310" y="2603500"/>
                  </a:lnTo>
                  <a:lnTo>
                    <a:pt x="2146300" y="2603500"/>
                  </a:lnTo>
                  <a:lnTo>
                    <a:pt x="2146300" y="2616200"/>
                  </a:lnTo>
                  <a:lnTo>
                    <a:pt x="2156189" y="2614204"/>
                  </a:lnTo>
                  <a:lnTo>
                    <a:pt x="2164262" y="2608762"/>
                  </a:lnTo>
                  <a:lnTo>
                    <a:pt x="2169704" y="2600689"/>
                  </a:lnTo>
                  <a:lnTo>
                    <a:pt x="2171700" y="2590800"/>
                  </a:lnTo>
                  <a:lnTo>
                    <a:pt x="2171700" y="25400"/>
                  </a:lnTo>
                  <a:lnTo>
                    <a:pt x="2169704" y="15510"/>
                  </a:lnTo>
                  <a:lnTo>
                    <a:pt x="2164262" y="7437"/>
                  </a:lnTo>
                  <a:lnTo>
                    <a:pt x="2156189" y="1995"/>
                  </a:lnTo>
                  <a:lnTo>
                    <a:pt x="2146300" y="0"/>
                  </a:lnTo>
                  <a:close/>
                </a:path>
                <a:path w="2171700" h="2616200">
                  <a:moveTo>
                    <a:pt x="21463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2146300" y="12700"/>
                  </a:lnTo>
                  <a:lnTo>
                    <a:pt x="21463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359" y="2041351"/>
            <a:ext cx="901284" cy="1187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844" y="2041351"/>
            <a:ext cx="1019430" cy="1187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351" y="2054050"/>
            <a:ext cx="1174421" cy="14828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3382" y="960126"/>
            <a:ext cx="745551" cy="13731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97991" y="2267306"/>
            <a:ext cx="1242695" cy="108585"/>
          </a:xfrm>
          <a:custGeom>
            <a:avLst/>
            <a:gdLst/>
            <a:ahLst/>
            <a:cxnLst/>
            <a:rect l="l" t="t" r="r" b="b"/>
            <a:pathLst>
              <a:path w="1242695" h="108585">
                <a:moveTo>
                  <a:pt x="64109" y="0"/>
                </a:moveTo>
                <a:lnTo>
                  <a:pt x="47955" y="0"/>
                </a:lnTo>
                <a:lnTo>
                  <a:pt x="40487" y="1371"/>
                </a:lnTo>
                <a:lnTo>
                  <a:pt x="33680" y="4114"/>
                </a:lnTo>
                <a:lnTo>
                  <a:pt x="26873" y="6756"/>
                </a:lnTo>
                <a:lnTo>
                  <a:pt x="1371" y="39268"/>
                </a:lnTo>
                <a:lnTo>
                  <a:pt x="0" y="46431"/>
                </a:lnTo>
                <a:lnTo>
                  <a:pt x="0" y="62077"/>
                </a:lnTo>
                <a:lnTo>
                  <a:pt x="20929" y="97993"/>
                </a:lnTo>
                <a:lnTo>
                  <a:pt x="48056" y="108508"/>
                </a:lnTo>
                <a:lnTo>
                  <a:pt x="64109" y="108508"/>
                </a:lnTo>
                <a:lnTo>
                  <a:pt x="71526" y="107187"/>
                </a:lnTo>
                <a:lnTo>
                  <a:pt x="78333" y="104546"/>
                </a:lnTo>
                <a:lnTo>
                  <a:pt x="85140" y="101803"/>
                </a:lnTo>
                <a:lnTo>
                  <a:pt x="90326" y="98450"/>
                </a:lnTo>
                <a:lnTo>
                  <a:pt x="49682" y="98450"/>
                </a:lnTo>
                <a:lnTo>
                  <a:pt x="43738" y="97383"/>
                </a:lnTo>
                <a:lnTo>
                  <a:pt x="14544" y="71932"/>
                </a:lnTo>
                <a:lnTo>
                  <a:pt x="11125" y="47853"/>
                </a:lnTo>
                <a:lnTo>
                  <a:pt x="12242" y="42011"/>
                </a:lnTo>
                <a:lnTo>
                  <a:pt x="38252" y="13411"/>
                </a:lnTo>
                <a:lnTo>
                  <a:pt x="43738" y="11175"/>
                </a:lnTo>
                <a:lnTo>
                  <a:pt x="49682" y="10058"/>
                </a:lnTo>
                <a:lnTo>
                  <a:pt x="90317" y="10058"/>
                </a:lnTo>
                <a:lnTo>
                  <a:pt x="85140" y="6756"/>
                </a:lnTo>
                <a:lnTo>
                  <a:pt x="78333" y="4114"/>
                </a:lnTo>
                <a:lnTo>
                  <a:pt x="71526" y="1371"/>
                </a:lnTo>
                <a:lnTo>
                  <a:pt x="64109" y="0"/>
                </a:lnTo>
                <a:close/>
              </a:path>
              <a:path w="1242695" h="108585">
                <a:moveTo>
                  <a:pt x="90317" y="10058"/>
                </a:moveTo>
                <a:lnTo>
                  <a:pt x="62483" y="10058"/>
                </a:lnTo>
                <a:lnTo>
                  <a:pt x="68376" y="11175"/>
                </a:lnTo>
                <a:lnTo>
                  <a:pt x="73761" y="13411"/>
                </a:lnTo>
                <a:lnTo>
                  <a:pt x="79247" y="15544"/>
                </a:lnTo>
                <a:lnTo>
                  <a:pt x="83972" y="18643"/>
                </a:lnTo>
                <a:lnTo>
                  <a:pt x="87934" y="22707"/>
                </a:lnTo>
                <a:lnTo>
                  <a:pt x="91998" y="26669"/>
                </a:lnTo>
                <a:lnTo>
                  <a:pt x="95148" y="31343"/>
                </a:lnTo>
                <a:lnTo>
                  <a:pt x="97383" y="36728"/>
                </a:lnTo>
                <a:lnTo>
                  <a:pt x="99619" y="42011"/>
                </a:lnTo>
                <a:lnTo>
                  <a:pt x="100736" y="47853"/>
                </a:lnTo>
                <a:lnTo>
                  <a:pt x="100736" y="60655"/>
                </a:lnTo>
                <a:lnTo>
                  <a:pt x="78998" y="93116"/>
                </a:lnTo>
                <a:lnTo>
                  <a:pt x="62483" y="98450"/>
                </a:lnTo>
                <a:lnTo>
                  <a:pt x="90326" y="98450"/>
                </a:lnTo>
                <a:lnTo>
                  <a:pt x="91033" y="97993"/>
                </a:lnTo>
                <a:lnTo>
                  <a:pt x="96012" y="93116"/>
                </a:lnTo>
                <a:lnTo>
                  <a:pt x="101092" y="88239"/>
                </a:lnTo>
                <a:lnTo>
                  <a:pt x="105003" y="82499"/>
                </a:lnTo>
                <a:lnTo>
                  <a:pt x="107747" y="75895"/>
                </a:lnTo>
                <a:lnTo>
                  <a:pt x="110591" y="69291"/>
                </a:lnTo>
                <a:lnTo>
                  <a:pt x="112014" y="62077"/>
                </a:lnTo>
                <a:lnTo>
                  <a:pt x="112014" y="46431"/>
                </a:lnTo>
                <a:lnTo>
                  <a:pt x="110601" y="39268"/>
                </a:lnTo>
                <a:lnTo>
                  <a:pt x="107812" y="32765"/>
                </a:lnTo>
                <a:lnTo>
                  <a:pt x="105067" y="26161"/>
                </a:lnTo>
                <a:lnTo>
                  <a:pt x="105003" y="26009"/>
                </a:lnTo>
                <a:lnTo>
                  <a:pt x="101196" y="20421"/>
                </a:lnTo>
                <a:lnTo>
                  <a:pt x="101092" y="20269"/>
                </a:lnTo>
                <a:lnTo>
                  <a:pt x="96012" y="15392"/>
                </a:lnTo>
                <a:lnTo>
                  <a:pt x="91085" y="10566"/>
                </a:lnTo>
                <a:lnTo>
                  <a:pt x="90317" y="10058"/>
                </a:lnTo>
                <a:close/>
              </a:path>
              <a:path w="1242695" h="108585">
                <a:moveTo>
                  <a:pt x="123629" y="85648"/>
                </a:moveTo>
                <a:lnTo>
                  <a:pt x="117076" y="93268"/>
                </a:lnTo>
                <a:lnTo>
                  <a:pt x="120226" y="98145"/>
                </a:lnTo>
                <a:lnTo>
                  <a:pt x="124391" y="101904"/>
                </a:lnTo>
                <a:lnTo>
                  <a:pt x="134856" y="107187"/>
                </a:lnTo>
                <a:lnTo>
                  <a:pt x="140495" y="108508"/>
                </a:lnTo>
                <a:lnTo>
                  <a:pt x="156751" y="108508"/>
                </a:lnTo>
                <a:lnTo>
                  <a:pt x="164472" y="105714"/>
                </a:lnTo>
                <a:lnTo>
                  <a:pt x="169654" y="100126"/>
                </a:lnTo>
                <a:lnTo>
                  <a:pt x="170661" y="98755"/>
                </a:lnTo>
                <a:lnTo>
                  <a:pt x="141968" y="98755"/>
                </a:lnTo>
                <a:lnTo>
                  <a:pt x="137701" y="97637"/>
                </a:lnTo>
                <a:lnTo>
                  <a:pt x="130155" y="93268"/>
                </a:lnTo>
                <a:lnTo>
                  <a:pt x="129687" y="92887"/>
                </a:lnTo>
                <a:lnTo>
                  <a:pt x="126576" y="89915"/>
                </a:lnTo>
                <a:lnTo>
                  <a:pt x="123629" y="85648"/>
                </a:lnTo>
                <a:close/>
              </a:path>
              <a:path w="1242695" h="108585">
                <a:moveTo>
                  <a:pt x="177579" y="914"/>
                </a:moveTo>
                <a:lnTo>
                  <a:pt x="127439" y="914"/>
                </a:lnTo>
                <a:lnTo>
                  <a:pt x="127439" y="10667"/>
                </a:lnTo>
                <a:lnTo>
                  <a:pt x="166454" y="10667"/>
                </a:lnTo>
                <a:lnTo>
                  <a:pt x="166454" y="75285"/>
                </a:lnTo>
                <a:lnTo>
                  <a:pt x="146642" y="98755"/>
                </a:lnTo>
                <a:lnTo>
                  <a:pt x="170661" y="98755"/>
                </a:lnTo>
                <a:lnTo>
                  <a:pt x="173121" y="95402"/>
                </a:lnTo>
                <a:lnTo>
                  <a:pt x="175598" y="89611"/>
                </a:lnTo>
                <a:lnTo>
                  <a:pt x="177083" y="82753"/>
                </a:lnTo>
                <a:lnTo>
                  <a:pt x="177550" y="75285"/>
                </a:lnTo>
                <a:lnTo>
                  <a:pt x="177579" y="914"/>
                </a:lnTo>
                <a:close/>
              </a:path>
              <a:path w="1242695" h="108585">
                <a:moveTo>
                  <a:pt x="252000" y="914"/>
                </a:moveTo>
                <a:lnTo>
                  <a:pt x="240874" y="914"/>
                </a:lnTo>
                <a:lnTo>
                  <a:pt x="192106" y="107594"/>
                </a:lnTo>
                <a:lnTo>
                  <a:pt x="203841" y="107594"/>
                </a:lnTo>
                <a:lnTo>
                  <a:pt x="216594" y="79095"/>
                </a:lnTo>
                <a:lnTo>
                  <a:pt x="211309" y="79095"/>
                </a:lnTo>
                <a:lnTo>
                  <a:pt x="214662" y="69951"/>
                </a:lnTo>
                <a:lnTo>
                  <a:pt x="220686" y="69951"/>
                </a:lnTo>
                <a:lnTo>
                  <a:pt x="246361" y="12576"/>
                </a:lnTo>
                <a:lnTo>
                  <a:pt x="244075" y="7467"/>
                </a:lnTo>
                <a:lnTo>
                  <a:pt x="254995" y="7467"/>
                </a:lnTo>
                <a:lnTo>
                  <a:pt x="252000" y="914"/>
                </a:lnTo>
                <a:close/>
              </a:path>
              <a:path w="1242695" h="108585">
                <a:moveTo>
                  <a:pt x="254995" y="7467"/>
                </a:moveTo>
                <a:lnTo>
                  <a:pt x="248647" y="7467"/>
                </a:lnTo>
                <a:lnTo>
                  <a:pt x="246361" y="12576"/>
                </a:lnTo>
                <a:lnTo>
                  <a:pt x="288880" y="107594"/>
                </a:lnTo>
                <a:lnTo>
                  <a:pt x="300768" y="107594"/>
                </a:lnTo>
                <a:lnTo>
                  <a:pt x="287739" y="79095"/>
                </a:lnTo>
                <a:lnTo>
                  <a:pt x="280041" y="79095"/>
                </a:lnTo>
                <a:lnTo>
                  <a:pt x="276688" y="69951"/>
                </a:lnTo>
                <a:lnTo>
                  <a:pt x="283559" y="69951"/>
                </a:lnTo>
                <a:lnTo>
                  <a:pt x="254995" y="7467"/>
                </a:lnTo>
                <a:close/>
              </a:path>
              <a:path w="1242695" h="108585">
                <a:moveTo>
                  <a:pt x="220686" y="69951"/>
                </a:moveTo>
                <a:lnTo>
                  <a:pt x="214662" y="69951"/>
                </a:lnTo>
                <a:lnTo>
                  <a:pt x="211309" y="79095"/>
                </a:lnTo>
                <a:lnTo>
                  <a:pt x="216594" y="79095"/>
                </a:lnTo>
                <a:lnTo>
                  <a:pt x="220686" y="69951"/>
                </a:lnTo>
                <a:close/>
              </a:path>
              <a:path w="1242695" h="108585">
                <a:moveTo>
                  <a:pt x="272036" y="69951"/>
                </a:moveTo>
                <a:lnTo>
                  <a:pt x="220686" y="69951"/>
                </a:lnTo>
                <a:lnTo>
                  <a:pt x="216594" y="79095"/>
                </a:lnTo>
                <a:lnTo>
                  <a:pt x="276127" y="79095"/>
                </a:lnTo>
                <a:lnTo>
                  <a:pt x="272036" y="69951"/>
                </a:lnTo>
                <a:close/>
              </a:path>
              <a:path w="1242695" h="108585">
                <a:moveTo>
                  <a:pt x="283559" y="69951"/>
                </a:moveTo>
                <a:lnTo>
                  <a:pt x="276688" y="69951"/>
                </a:lnTo>
                <a:lnTo>
                  <a:pt x="280041" y="79095"/>
                </a:lnTo>
                <a:lnTo>
                  <a:pt x="287739" y="79095"/>
                </a:lnTo>
                <a:lnTo>
                  <a:pt x="283559" y="69951"/>
                </a:lnTo>
                <a:close/>
              </a:path>
              <a:path w="1242695" h="108585">
                <a:moveTo>
                  <a:pt x="248647" y="7467"/>
                </a:moveTo>
                <a:lnTo>
                  <a:pt x="244075" y="7467"/>
                </a:lnTo>
                <a:lnTo>
                  <a:pt x="246361" y="12576"/>
                </a:lnTo>
                <a:lnTo>
                  <a:pt x="248647" y="7467"/>
                </a:lnTo>
                <a:close/>
              </a:path>
              <a:path w="1242695" h="108585">
                <a:moveTo>
                  <a:pt x="312624" y="85953"/>
                </a:moveTo>
                <a:lnTo>
                  <a:pt x="308153" y="94741"/>
                </a:lnTo>
                <a:lnTo>
                  <a:pt x="308304" y="94741"/>
                </a:lnTo>
                <a:lnTo>
                  <a:pt x="312167" y="98704"/>
                </a:lnTo>
                <a:lnTo>
                  <a:pt x="317755" y="102057"/>
                </a:lnTo>
                <a:lnTo>
                  <a:pt x="324969" y="104698"/>
                </a:lnTo>
                <a:lnTo>
                  <a:pt x="332284" y="107238"/>
                </a:lnTo>
                <a:lnTo>
                  <a:pt x="339904" y="108508"/>
                </a:lnTo>
                <a:lnTo>
                  <a:pt x="356973" y="108508"/>
                </a:lnTo>
                <a:lnTo>
                  <a:pt x="364153" y="107238"/>
                </a:lnTo>
                <a:lnTo>
                  <a:pt x="364329" y="107238"/>
                </a:lnTo>
                <a:lnTo>
                  <a:pt x="376124" y="101803"/>
                </a:lnTo>
                <a:lnTo>
                  <a:pt x="379682" y="98907"/>
                </a:lnTo>
                <a:lnTo>
                  <a:pt x="340818" y="98907"/>
                </a:lnTo>
                <a:lnTo>
                  <a:pt x="334113" y="97688"/>
                </a:lnTo>
                <a:lnTo>
                  <a:pt x="327712" y="95249"/>
                </a:lnTo>
                <a:lnTo>
                  <a:pt x="321413" y="92709"/>
                </a:lnTo>
                <a:lnTo>
                  <a:pt x="316383" y="89611"/>
                </a:lnTo>
                <a:lnTo>
                  <a:pt x="312624" y="85953"/>
                </a:lnTo>
                <a:close/>
              </a:path>
              <a:path w="1242695" h="108585">
                <a:moveTo>
                  <a:pt x="356109" y="0"/>
                </a:moveTo>
                <a:lnTo>
                  <a:pt x="341072" y="0"/>
                </a:lnTo>
                <a:lnTo>
                  <a:pt x="333655" y="1371"/>
                </a:lnTo>
                <a:lnTo>
                  <a:pt x="327641" y="4216"/>
                </a:lnTo>
                <a:lnTo>
                  <a:pt x="322073" y="6756"/>
                </a:lnTo>
                <a:lnTo>
                  <a:pt x="317755" y="10312"/>
                </a:lnTo>
                <a:lnTo>
                  <a:pt x="314910" y="14782"/>
                </a:lnTo>
                <a:lnTo>
                  <a:pt x="312153" y="19202"/>
                </a:lnTo>
                <a:lnTo>
                  <a:pt x="310795" y="23977"/>
                </a:lnTo>
                <a:lnTo>
                  <a:pt x="310795" y="34950"/>
                </a:lnTo>
                <a:lnTo>
                  <a:pt x="341377" y="57911"/>
                </a:lnTo>
                <a:lnTo>
                  <a:pt x="355398" y="61315"/>
                </a:lnTo>
                <a:lnTo>
                  <a:pt x="359665" y="62636"/>
                </a:lnTo>
                <a:lnTo>
                  <a:pt x="363526" y="64160"/>
                </a:lnTo>
                <a:lnTo>
                  <a:pt x="367387" y="65582"/>
                </a:lnTo>
                <a:lnTo>
                  <a:pt x="370485" y="67563"/>
                </a:lnTo>
                <a:lnTo>
                  <a:pt x="372822" y="70103"/>
                </a:lnTo>
                <a:lnTo>
                  <a:pt x="375261" y="72643"/>
                </a:lnTo>
                <a:lnTo>
                  <a:pt x="376480" y="75996"/>
                </a:lnTo>
                <a:lnTo>
                  <a:pt x="376480" y="83616"/>
                </a:lnTo>
                <a:lnTo>
                  <a:pt x="375464" y="86766"/>
                </a:lnTo>
                <a:lnTo>
                  <a:pt x="373432" y="89611"/>
                </a:lnTo>
                <a:lnTo>
                  <a:pt x="371501" y="92455"/>
                </a:lnTo>
                <a:lnTo>
                  <a:pt x="368403" y="94741"/>
                </a:lnTo>
                <a:lnTo>
                  <a:pt x="364135" y="96469"/>
                </a:lnTo>
                <a:lnTo>
                  <a:pt x="359970" y="98094"/>
                </a:lnTo>
                <a:lnTo>
                  <a:pt x="354534" y="98907"/>
                </a:lnTo>
                <a:lnTo>
                  <a:pt x="379682" y="98907"/>
                </a:lnTo>
                <a:lnTo>
                  <a:pt x="380493" y="98247"/>
                </a:lnTo>
                <a:lnTo>
                  <a:pt x="383338" y="93878"/>
                </a:lnTo>
                <a:lnTo>
                  <a:pt x="386183" y="89407"/>
                </a:lnTo>
                <a:lnTo>
                  <a:pt x="387605" y="84581"/>
                </a:lnTo>
                <a:lnTo>
                  <a:pt x="387605" y="73812"/>
                </a:lnTo>
                <a:lnTo>
                  <a:pt x="386386" y="69291"/>
                </a:lnTo>
                <a:lnTo>
                  <a:pt x="383947" y="65836"/>
                </a:lnTo>
                <a:lnTo>
                  <a:pt x="381611" y="62382"/>
                </a:lnTo>
                <a:lnTo>
                  <a:pt x="378461" y="59639"/>
                </a:lnTo>
                <a:lnTo>
                  <a:pt x="374499" y="57607"/>
                </a:lnTo>
                <a:lnTo>
                  <a:pt x="370638" y="55473"/>
                </a:lnTo>
                <a:lnTo>
                  <a:pt x="366371" y="53746"/>
                </a:lnTo>
                <a:lnTo>
                  <a:pt x="357125" y="51104"/>
                </a:lnTo>
                <a:lnTo>
                  <a:pt x="352502" y="49885"/>
                </a:lnTo>
                <a:lnTo>
                  <a:pt x="343155" y="47650"/>
                </a:lnTo>
                <a:lnTo>
                  <a:pt x="338837" y="46380"/>
                </a:lnTo>
                <a:lnTo>
                  <a:pt x="321921" y="33121"/>
                </a:lnTo>
                <a:lnTo>
                  <a:pt x="321921" y="25298"/>
                </a:lnTo>
                <a:lnTo>
                  <a:pt x="343561" y="9601"/>
                </a:lnTo>
                <a:lnTo>
                  <a:pt x="383121" y="9601"/>
                </a:lnTo>
                <a:lnTo>
                  <a:pt x="383185" y="9448"/>
                </a:lnTo>
                <a:lnTo>
                  <a:pt x="378918" y="6502"/>
                </a:lnTo>
                <a:lnTo>
                  <a:pt x="373838" y="4216"/>
                </a:lnTo>
                <a:lnTo>
                  <a:pt x="367945" y="2590"/>
                </a:lnTo>
                <a:lnTo>
                  <a:pt x="362053" y="863"/>
                </a:lnTo>
                <a:lnTo>
                  <a:pt x="356109" y="0"/>
                </a:lnTo>
                <a:close/>
              </a:path>
              <a:path w="1242695" h="108585">
                <a:moveTo>
                  <a:pt x="383121" y="9601"/>
                </a:moveTo>
                <a:lnTo>
                  <a:pt x="354737" y="9601"/>
                </a:lnTo>
                <a:lnTo>
                  <a:pt x="359665" y="10312"/>
                </a:lnTo>
                <a:lnTo>
                  <a:pt x="369927" y="13157"/>
                </a:lnTo>
                <a:lnTo>
                  <a:pt x="374803" y="15392"/>
                </a:lnTo>
                <a:lnTo>
                  <a:pt x="379375" y="18440"/>
                </a:lnTo>
                <a:lnTo>
                  <a:pt x="383121" y="9601"/>
                </a:lnTo>
                <a:close/>
              </a:path>
              <a:path w="1242695" h="108585">
                <a:moveTo>
                  <a:pt x="501034" y="914"/>
                </a:moveTo>
                <a:lnTo>
                  <a:pt x="452063" y="914"/>
                </a:lnTo>
                <a:lnTo>
                  <a:pt x="452063" y="107594"/>
                </a:lnTo>
                <a:lnTo>
                  <a:pt x="463340" y="107594"/>
                </a:lnTo>
                <a:lnTo>
                  <a:pt x="463340" y="73913"/>
                </a:lnTo>
                <a:lnTo>
                  <a:pt x="458311" y="73913"/>
                </a:lnTo>
                <a:lnTo>
                  <a:pt x="462915" y="69030"/>
                </a:lnTo>
                <a:lnTo>
                  <a:pt x="458311" y="64007"/>
                </a:lnTo>
                <a:lnTo>
                  <a:pt x="463340" y="64007"/>
                </a:lnTo>
                <a:lnTo>
                  <a:pt x="463340" y="10667"/>
                </a:lnTo>
                <a:lnTo>
                  <a:pt x="458311" y="10667"/>
                </a:lnTo>
                <a:lnTo>
                  <a:pt x="463340" y="5334"/>
                </a:lnTo>
                <a:lnTo>
                  <a:pt x="515309" y="5334"/>
                </a:lnTo>
                <a:lnTo>
                  <a:pt x="508806" y="2387"/>
                </a:lnTo>
                <a:lnTo>
                  <a:pt x="501034" y="914"/>
                </a:lnTo>
                <a:close/>
              </a:path>
              <a:path w="1242695" h="108585">
                <a:moveTo>
                  <a:pt x="462915" y="69030"/>
                </a:moveTo>
                <a:lnTo>
                  <a:pt x="458311" y="73913"/>
                </a:lnTo>
                <a:lnTo>
                  <a:pt x="463340" y="73913"/>
                </a:lnTo>
                <a:lnTo>
                  <a:pt x="463340" y="69494"/>
                </a:lnTo>
                <a:lnTo>
                  <a:pt x="462915" y="69030"/>
                </a:lnTo>
                <a:close/>
              </a:path>
              <a:path w="1242695" h="108585">
                <a:moveTo>
                  <a:pt x="515309" y="5334"/>
                </a:moveTo>
                <a:lnTo>
                  <a:pt x="463340" y="5334"/>
                </a:lnTo>
                <a:lnTo>
                  <a:pt x="463340" y="10667"/>
                </a:lnTo>
                <a:lnTo>
                  <a:pt x="502355" y="10667"/>
                </a:lnTo>
                <a:lnTo>
                  <a:pt x="510432" y="13004"/>
                </a:lnTo>
                <a:lnTo>
                  <a:pt x="515918" y="17678"/>
                </a:lnTo>
                <a:lnTo>
                  <a:pt x="521506" y="22351"/>
                </a:lnTo>
                <a:lnTo>
                  <a:pt x="524300" y="28955"/>
                </a:lnTo>
                <a:lnTo>
                  <a:pt x="524300" y="45923"/>
                </a:lnTo>
                <a:lnTo>
                  <a:pt x="521506" y="52476"/>
                </a:lnTo>
                <a:lnTo>
                  <a:pt x="510432" y="61721"/>
                </a:lnTo>
                <a:lnTo>
                  <a:pt x="502355" y="64007"/>
                </a:lnTo>
                <a:lnTo>
                  <a:pt x="463340" y="64007"/>
                </a:lnTo>
                <a:lnTo>
                  <a:pt x="463340" y="73913"/>
                </a:lnTo>
                <a:lnTo>
                  <a:pt x="501034" y="73913"/>
                </a:lnTo>
                <a:lnTo>
                  <a:pt x="508806" y="72440"/>
                </a:lnTo>
                <a:lnTo>
                  <a:pt x="521811" y="66547"/>
                </a:lnTo>
                <a:lnTo>
                  <a:pt x="526789" y="62382"/>
                </a:lnTo>
                <a:lnTo>
                  <a:pt x="530244" y="56997"/>
                </a:lnTo>
                <a:lnTo>
                  <a:pt x="533800" y="51511"/>
                </a:lnTo>
                <a:lnTo>
                  <a:pt x="535578" y="45008"/>
                </a:lnTo>
                <a:lnTo>
                  <a:pt x="535578" y="29768"/>
                </a:lnTo>
                <a:lnTo>
                  <a:pt x="533800" y="23215"/>
                </a:lnTo>
                <a:lnTo>
                  <a:pt x="530244" y="17830"/>
                </a:lnTo>
                <a:lnTo>
                  <a:pt x="526789" y="12344"/>
                </a:lnTo>
                <a:lnTo>
                  <a:pt x="521811" y="8178"/>
                </a:lnTo>
                <a:lnTo>
                  <a:pt x="515309" y="5334"/>
                </a:lnTo>
                <a:close/>
              </a:path>
              <a:path w="1242695" h="108585">
                <a:moveTo>
                  <a:pt x="463340" y="68579"/>
                </a:moveTo>
                <a:lnTo>
                  <a:pt x="462915" y="69030"/>
                </a:lnTo>
                <a:lnTo>
                  <a:pt x="463340" y="69494"/>
                </a:lnTo>
                <a:lnTo>
                  <a:pt x="463340" y="68579"/>
                </a:lnTo>
                <a:close/>
              </a:path>
              <a:path w="1242695" h="108585">
                <a:moveTo>
                  <a:pt x="463340" y="64007"/>
                </a:moveTo>
                <a:lnTo>
                  <a:pt x="458311" y="64007"/>
                </a:lnTo>
                <a:lnTo>
                  <a:pt x="462915" y="69030"/>
                </a:lnTo>
                <a:lnTo>
                  <a:pt x="463340" y="68579"/>
                </a:lnTo>
                <a:lnTo>
                  <a:pt x="463340" y="64007"/>
                </a:lnTo>
                <a:close/>
              </a:path>
              <a:path w="1242695" h="108585">
                <a:moveTo>
                  <a:pt x="463340" y="5334"/>
                </a:moveTo>
                <a:lnTo>
                  <a:pt x="458311" y="10667"/>
                </a:lnTo>
                <a:lnTo>
                  <a:pt x="463340" y="10667"/>
                </a:lnTo>
                <a:lnTo>
                  <a:pt x="463340" y="5334"/>
                </a:lnTo>
                <a:close/>
              </a:path>
              <a:path w="1242695" h="108585">
                <a:moveTo>
                  <a:pt x="571241" y="914"/>
                </a:moveTo>
                <a:lnTo>
                  <a:pt x="559963" y="914"/>
                </a:lnTo>
                <a:lnTo>
                  <a:pt x="559963" y="107594"/>
                </a:lnTo>
                <a:lnTo>
                  <a:pt x="630981" y="107594"/>
                </a:lnTo>
                <a:lnTo>
                  <a:pt x="630981" y="97840"/>
                </a:lnTo>
                <a:lnTo>
                  <a:pt x="571241" y="97840"/>
                </a:lnTo>
                <a:lnTo>
                  <a:pt x="571241" y="914"/>
                </a:lnTo>
                <a:close/>
              </a:path>
              <a:path w="1242695" h="108585">
                <a:moveTo>
                  <a:pt x="692531" y="914"/>
                </a:moveTo>
                <a:lnTo>
                  <a:pt x="681406" y="914"/>
                </a:lnTo>
                <a:lnTo>
                  <a:pt x="632638" y="107594"/>
                </a:lnTo>
                <a:lnTo>
                  <a:pt x="644372" y="107594"/>
                </a:lnTo>
                <a:lnTo>
                  <a:pt x="657125" y="79095"/>
                </a:lnTo>
                <a:lnTo>
                  <a:pt x="651840" y="79095"/>
                </a:lnTo>
                <a:lnTo>
                  <a:pt x="655193" y="69951"/>
                </a:lnTo>
                <a:lnTo>
                  <a:pt x="661217" y="69951"/>
                </a:lnTo>
                <a:lnTo>
                  <a:pt x="686892" y="12576"/>
                </a:lnTo>
                <a:lnTo>
                  <a:pt x="684606" y="7467"/>
                </a:lnTo>
                <a:lnTo>
                  <a:pt x="695527" y="7467"/>
                </a:lnTo>
                <a:lnTo>
                  <a:pt x="692531" y="914"/>
                </a:lnTo>
                <a:close/>
              </a:path>
              <a:path w="1242695" h="108585">
                <a:moveTo>
                  <a:pt x="695527" y="7467"/>
                </a:moveTo>
                <a:lnTo>
                  <a:pt x="689178" y="7467"/>
                </a:lnTo>
                <a:lnTo>
                  <a:pt x="686892" y="12576"/>
                </a:lnTo>
                <a:lnTo>
                  <a:pt x="729412" y="107594"/>
                </a:lnTo>
                <a:lnTo>
                  <a:pt x="741299" y="107594"/>
                </a:lnTo>
                <a:lnTo>
                  <a:pt x="728271" y="79095"/>
                </a:lnTo>
                <a:lnTo>
                  <a:pt x="720572" y="79095"/>
                </a:lnTo>
                <a:lnTo>
                  <a:pt x="717220" y="69951"/>
                </a:lnTo>
                <a:lnTo>
                  <a:pt x="724091" y="69951"/>
                </a:lnTo>
                <a:lnTo>
                  <a:pt x="695527" y="7467"/>
                </a:lnTo>
                <a:close/>
              </a:path>
              <a:path w="1242695" h="108585">
                <a:moveTo>
                  <a:pt x="785593" y="10667"/>
                </a:moveTo>
                <a:lnTo>
                  <a:pt x="774315" y="10667"/>
                </a:lnTo>
                <a:lnTo>
                  <a:pt x="774315" y="107594"/>
                </a:lnTo>
                <a:lnTo>
                  <a:pt x="785593" y="107594"/>
                </a:lnTo>
                <a:lnTo>
                  <a:pt x="785593" y="10667"/>
                </a:lnTo>
                <a:close/>
              </a:path>
              <a:path w="1242695" h="108585">
                <a:moveTo>
                  <a:pt x="661217" y="69951"/>
                </a:moveTo>
                <a:lnTo>
                  <a:pt x="655193" y="69951"/>
                </a:lnTo>
                <a:lnTo>
                  <a:pt x="651840" y="79095"/>
                </a:lnTo>
                <a:lnTo>
                  <a:pt x="657125" y="79095"/>
                </a:lnTo>
                <a:lnTo>
                  <a:pt x="661217" y="69951"/>
                </a:lnTo>
                <a:close/>
              </a:path>
              <a:path w="1242695" h="108585">
                <a:moveTo>
                  <a:pt x="712567" y="69951"/>
                </a:moveTo>
                <a:lnTo>
                  <a:pt x="661217" y="69951"/>
                </a:lnTo>
                <a:lnTo>
                  <a:pt x="657125" y="79095"/>
                </a:lnTo>
                <a:lnTo>
                  <a:pt x="716659" y="79095"/>
                </a:lnTo>
                <a:lnTo>
                  <a:pt x="712567" y="69951"/>
                </a:lnTo>
                <a:close/>
              </a:path>
              <a:path w="1242695" h="108585">
                <a:moveTo>
                  <a:pt x="724091" y="69951"/>
                </a:moveTo>
                <a:lnTo>
                  <a:pt x="717220" y="69951"/>
                </a:lnTo>
                <a:lnTo>
                  <a:pt x="720572" y="79095"/>
                </a:lnTo>
                <a:lnTo>
                  <a:pt x="728271" y="79095"/>
                </a:lnTo>
                <a:lnTo>
                  <a:pt x="724091" y="69951"/>
                </a:lnTo>
                <a:close/>
              </a:path>
              <a:path w="1242695" h="108585">
                <a:moveTo>
                  <a:pt x="689178" y="7467"/>
                </a:moveTo>
                <a:lnTo>
                  <a:pt x="684606" y="7467"/>
                </a:lnTo>
                <a:lnTo>
                  <a:pt x="686892" y="12576"/>
                </a:lnTo>
                <a:lnTo>
                  <a:pt x="689178" y="7467"/>
                </a:lnTo>
                <a:close/>
              </a:path>
              <a:path w="1242695" h="108585">
                <a:moveTo>
                  <a:pt x="823083" y="914"/>
                </a:moveTo>
                <a:lnTo>
                  <a:pt x="736825" y="914"/>
                </a:lnTo>
                <a:lnTo>
                  <a:pt x="736825" y="10667"/>
                </a:lnTo>
                <a:lnTo>
                  <a:pt x="823083" y="10667"/>
                </a:lnTo>
                <a:lnTo>
                  <a:pt x="823083" y="914"/>
                </a:lnTo>
                <a:close/>
              </a:path>
              <a:path w="1242695" h="108585">
                <a:moveTo>
                  <a:pt x="852378" y="914"/>
                </a:moveTo>
                <a:lnTo>
                  <a:pt x="841100" y="914"/>
                </a:lnTo>
                <a:lnTo>
                  <a:pt x="841100" y="107594"/>
                </a:lnTo>
                <a:lnTo>
                  <a:pt x="852378" y="107594"/>
                </a:lnTo>
                <a:lnTo>
                  <a:pt x="852378" y="914"/>
                </a:lnTo>
                <a:close/>
              </a:path>
              <a:path w="1242695" h="108585">
                <a:moveTo>
                  <a:pt x="896385" y="914"/>
                </a:moveTo>
                <a:lnTo>
                  <a:pt x="887088" y="914"/>
                </a:lnTo>
                <a:lnTo>
                  <a:pt x="887088" y="107594"/>
                </a:lnTo>
                <a:lnTo>
                  <a:pt x="898366" y="107594"/>
                </a:lnTo>
                <a:lnTo>
                  <a:pt x="898366" y="21086"/>
                </a:lnTo>
                <a:lnTo>
                  <a:pt x="893489" y="14935"/>
                </a:lnTo>
                <a:lnTo>
                  <a:pt x="907523" y="14935"/>
                </a:lnTo>
                <a:lnTo>
                  <a:pt x="896385" y="914"/>
                </a:lnTo>
                <a:close/>
              </a:path>
              <a:path w="1242695" h="108585">
                <a:moveTo>
                  <a:pt x="907523" y="14935"/>
                </a:moveTo>
                <a:lnTo>
                  <a:pt x="898366" y="14935"/>
                </a:lnTo>
                <a:lnTo>
                  <a:pt x="898366" y="21086"/>
                </a:lnTo>
                <a:lnTo>
                  <a:pt x="966946" y="107594"/>
                </a:lnTo>
                <a:lnTo>
                  <a:pt x="976242" y="107594"/>
                </a:lnTo>
                <a:lnTo>
                  <a:pt x="976242" y="93573"/>
                </a:lnTo>
                <a:lnTo>
                  <a:pt x="965117" y="93573"/>
                </a:lnTo>
                <a:lnTo>
                  <a:pt x="965117" y="87434"/>
                </a:lnTo>
                <a:lnTo>
                  <a:pt x="907523" y="14935"/>
                </a:lnTo>
                <a:close/>
              </a:path>
              <a:path w="1242695" h="108585">
                <a:moveTo>
                  <a:pt x="965117" y="87434"/>
                </a:moveTo>
                <a:lnTo>
                  <a:pt x="965117" y="93573"/>
                </a:lnTo>
                <a:lnTo>
                  <a:pt x="969994" y="93573"/>
                </a:lnTo>
                <a:lnTo>
                  <a:pt x="965117" y="87434"/>
                </a:lnTo>
                <a:close/>
              </a:path>
              <a:path w="1242695" h="108585">
                <a:moveTo>
                  <a:pt x="976242" y="914"/>
                </a:moveTo>
                <a:lnTo>
                  <a:pt x="965117" y="914"/>
                </a:lnTo>
                <a:lnTo>
                  <a:pt x="965117" y="87434"/>
                </a:lnTo>
                <a:lnTo>
                  <a:pt x="969994" y="93573"/>
                </a:lnTo>
                <a:lnTo>
                  <a:pt x="976242" y="93573"/>
                </a:lnTo>
                <a:lnTo>
                  <a:pt x="976242" y="914"/>
                </a:lnTo>
                <a:close/>
              </a:path>
              <a:path w="1242695" h="108585">
                <a:moveTo>
                  <a:pt x="898366" y="14935"/>
                </a:moveTo>
                <a:lnTo>
                  <a:pt x="893489" y="14935"/>
                </a:lnTo>
                <a:lnTo>
                  <a:pt x="898366" y="21086"/>
                </a:lnTo>
                <a:lnTo>
                  <a:pt x="898366" y="14935"/>
                </a:lnTo>
                <a:close/>
              </a:path>
              <a:path w="1242695" h="108585">
                <a:moveTo>
                  <a:pt x="1021425" y="914"/>
                </a:moveTo>
                <a:lnTo>
                  <a:pt x="1010148" y="914"/>
                </a:lnTo>
                <a:lnTo>
                  <a:pt x="1010148" y="62026"/>
                </a:lnTo>
                <a:lnTo>
                  <a:pt x="1028293" y="101907"/>
                </a:lnTo>
                <a:lnTo>
                  <a:pt x="1054039" y="108508"/>
                </a:lnTo>
                <a:lnTo>
                  <a:pt x="1063697" y="107775"/>
                </a:lnTo>
                <a:lnTo>
                  <a:pt x="1072251" y="105574"/>
                </a:lnTo>
                <a:lnTo>
                  <a:pt x="1079699" y="101907"/>
                </a:lnTo>
                <a:lnTo>
                  <a:pt x="1083971" y="98450"/>
                </a:lnTo>
                <a:lnTo>
                  <a:pt x="1054039" y="98450"/>
                </a:lnTo>
                <a:lnTo>
                  <a:pt x="1046705" y="97888"/>
                </a:lnTo>
                <a:lnTo>
                  <a:pt x="1021453" y="62026"/>
                </a:lnTo>
                <a:lnTo>
                  <a:pt x="1021425" y="914"/>
                </a:lnTo>
                <a:close/>
              </a:path>
              <a:path w="1242695" h="108585">
                <a:moveTo>
                  <a:pt x="1097778" y="914"/>
                </a:moveTo>
                <a:lnTo>
                  <a:pt x="1086805" y="914"/>
                </a:lnTo>
                <a:lnTo>
                  <a:pt x="1086777" y="62026"/>
                </a:lnTo>
                <a:lnTo>
                  <a:pt x="1086271" y="70399"/>
                </a:lnTo>
                <a:lnTo>
                  <a:pt x="1054039" y="98450"/>
                </a:lnTo>
                <a:lnTo>
                  <a:pt x="1083971" y="98450"/>
                </a:lnTo>
                <a:lnTo>
                  <a:pt x="1097778" y="62026"/>
                </a:lnTo>
                <a:lnTo>
                  <a:pt x="1097778" y="914"/>
                </a:lnTo>
                <a:close/>
              </a:path>
              <a:path w="1242695" h="108585">
                <a:moveTo>
                  <a:pt x="1141058" y="914"/>
                </a:moveTo>
                <a:lnTo>
                  <a:pt x="1131762" y="914"/>
                </a:lnTo>
                <a:lnTo>
                  <a:pt x="1131762" y="107594"/>
                </a:lnTo>
                <a:lnTo>
                  <a:pt x="1142582" y="107594"/>
                </a:lnTo>
                <a:lnTo>
                  <a:pt x="1142582" y="22755"/>
                </a:lnTo>
                <a:lnTo>
                  <a:pt x="1139686" y="17830"/>
                </a:lnTo>
                <a:lnTo>
                  <a:pt x="1150972" y="17830"/>
                </a:lnTo>
                <a:lnTo>
                  <a:pt x="1141058" y="914"/>
                </a:lnTo>
                <a:close/>
              </a:path>
              <a:path w="1242695" h="108585">
                <a:moveTo>
                  <a:pt x="1242555" y="17830"/>
                </a:moveTo>
                <a:lnTo>
                  <a:pt x="1234327" y="17830"/>
                </a:lnTo>
                <a:lnTo>
                  <a:pt x="1231736" y="22266"/>
                </a:lnTo>
                <a:lnTo>
                  <a:pt x="1231736" y="107594"/>
                </a:lnTo>
                <a:lnTo>
                  <a:pt x="1242555" y="107594"/>
                </a:lnTo>
                <a:lnTo>
                  <a:pt x="1242555" y="17830"/>
                </a:lnTo>
                <a:close/>
              </a:path>
              <a:path w="1242695" h="108585">
                <a:moveTo>
                  <a:pt x="1150972" y="17830"/>
                </a:moveTo>
                <a:lnTo>
                  <a:pt x="1142582" y="17830"/>
                </a:lnTo>
                <a:lnTo>
                  <a:pt x="1142582" y="22755"/>
                </a:lnTo>
                <a:lnTo>
                  <a:pt x="1184492" y="94030"/>
                </a:lnTo>
                <a:lnTo>
                  <a:pt x="1189826" y="94030"/>
                </a:lnTo>
                <a:lnTo>
                  <a:pt x="1195611" y="84124"/>
                </a:lnTo>
                <a:lnTo>
                  <a:pt x="1184949" y="84124"/>
                </a:lnTo>
                <a:lnTo>
                  <a:pt x="1187376" y="79944"/>
                </a:lnTo>
                <a:lnTo>
                  <a:pt x="1150972" y="17830"/>
                </a:lnTo>
                <a:close/>
              </a:path>
              <a:path w="1242695" h="108585">
                <a:moveTo>
                  <a:pt x="1187376" y="79944"/>
                </a:moveTo>
                <a:lnTo>
                  <a:pt x="1184949" y="84124"/>
                </a:lnTo>
                <a:lnTo>
                  <a:pt x="1189826" y="84124"/>
                </a:lnTo>
                <a:lnTo>
                  <a:pt x="1187376" y="79944"/>
                </a:lnTo>
                <a:close/>
              </a:path>
              <a:path w="1242695" h="108585">
                <a:moveTo>
                  <a:pt x="1242555" y="914"/>
                </a:moveTo>
                <a:lnTo>
                  <a:pt x="1233260" y="914"/>
                </a:lnTo>
                <a:lnTo>
                  <a:pt x="1187376" y="79944"/>
                </a:lnTo>
                <a:lnTo>
                  <a:pt x="1189826" y="84124"/>
                </a:lnTo>
                <a:lnTo>
                  <a:pt x="1195611" y="84124"/>
                </a:lnTo>
                <a:lnTo>
                  <a:pt x="1231736" y="22266"/>
                </a:lnTo>
                <a:lnTo>
                  <a:pt x="1231736" y="17830"/>
                </a:lnTo>
                <a:lnTo>
                  <a:pt x="1242555" y="17830"/>
                </a:lnTo>
                <a:lnTo>
                  <a:pt x="1242555" y="914"/>
                </a:lnTo>
                <a:close/>
              </a:path>
              <a:path w="1242695" h="108585">
                <a:moveTo>
                  <a:pt x="1142582" y="17830"/>
                </a:moveTo>
                <a:lnTo>
                  <a:pt x="1139686" y="17830"/>
                </a:lnTo>
                <a:lnTo>
                  <a:pt x="1142582" y="22755"/>
                </a:lnTo>
                <a:lnTo>
                  <a:pt x="1142582" y="17830"/>
                </a:lnTo>
                <a:close/>
              </a:path>
              <a:path w="1242695" h="108585">
                <a:moveTo>
                  <a:pt x="1234327" y="17830"/>
                </a:moveTo>
                <a:lnTo>
                  <a:pt x="1231736" y="17830"/>
                </a:lnTo>
                <a:lnTo>
                  <a:pt x="1231736" y="22266"/>
                </a:lnTo>
                <a:lnTo>
                  <a:pt x="1234327" y="1783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7282" y="2947619"/>
            <a:ext cx="1893103" cy="16674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5073" y="2947620"/>
            <a:ext cx="1929612" cy="125684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36274" y="2947620"/>
            <a:ext cx="1854948" cy="106634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53233" y="2267306"/>
            <a:ext cx="888106" cy="10850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597045" y="2280006"/>
            <a:ext cx="932815" cy="108585"/>
          </a:xfrm>
          <a:custGeom>
            <a:avLst/>
            <a:gdLst/>
            <a:ahLst/>
            <a:cxnLst/>
            <a:rect l="l" t="t" r="r" b="b"/>
            <a:pathLst>
              <a:path w="932815" h="108585">
                <a:moveTo>
                  <a:pt x="4471" y="85953"/>
                </a:moveTo>
                <a:lnTo>
                  <a:pt x="0" y="94741"/>
                </a:lnTo>
                <a:lnTo>
                  <a:pt x="150" y="94741"/>
                </a:lnTo>
                <a:lnTo>
                  <a:pt x="4014" y="98704"/>
                </a:lnTo>
                <a:lnTo>
                  <a:pt x="9602" y="102057"/>
                </a:lnTo>
                <a:lnTo>
                  <a:pt x="16815" y="104698"/>
                </a:lnTo>
                <a:lnTo>
                  <a:pt x="24130" y="107238"/>
                </a:lnTo>
                <a:lnTo>
                  <a:pt x="31750" y="108508"/>
                </a:lnTo>
                <a:lnTo>
                  <a:pt x="48819" y="108508"/>
                </a:lnTo>
                <a:lnTo>
                  <a:pt x="56000" y="107238"/>
                </a:lnTo>
                <a:lnTo>
                  <a:pt x="56175" y="107238"/>
                </a:lnTo>
                <a:lnTo>
                  <a:pt x="67971" y="101803"/>
                </a:lnTo>
                <a:lnTo>
                  <a:pt x="71528" y="98907"/>
                </a:lnTo>
                <a:lnTo>
                  <a:pt x="32665" y="98907"/>
                </a:lnTo>
                <a:lnTo>
                  <a:pt x="25959" y="97688"/>
                </a:lnTo>
                <a:lnTo>
                  <a:pt x="19558" y="95249"/>
                </a:lnTo>
                <a:lnTo>
                  <a:pt x="13259" y="92709"/>
                </a:lnTo>
                <a:lnTo>
                  <a:pt x="8230" y="89611"/>
                </a:lnTo>
                <a:lnTo>
                  <a:pt x="4471" y="85953"/>
                </a:lnTo>
                <a:close/>
              </a:path>
              <a:path w="932815" h="108585">
                <a:moveTo>
                  <a:pt x="47956" y="0"/>
                </a:moveTo>
                <a:lnTo>
                  <a:pt x="32919" y="0"/>
                </a:lnTo>
                <a:lnTo>
                  <a:pt x="25502" y="1371"/>
                </a:lnTo>
                <a:lnTo>
                  <a:pt x="19488" y="4216"/>
                </a:lnTo>
                <a:lnTo>
                  <a:pt x="13920" y="6756"/>
                </a:lnTo>
                <a:lnTo>
                  <a:pt x="9602" y="10312"/>
                </a:lnTo>
                <a:lnTo>
                  <a:pt x="6757" y="14782"/>
                </a:lnTo>
                <a:lnTo>
                  <a:pt x="3999" y="19202"/>
                </a:lnTo>
                <a:lnTo>
                  <a:pt x="2642" y="23977"/>
                </a:lnTo>
                <a:lnTo>
                  <a:pt x="2642" y="34950"/>
                </a:lnTo>
                <a:lnTo>
                  <a:pt x="33224" y="57911"/>
                </a:lnTo>
                <a:lnTo>
                  <a:pt x="47244" y="61315"/>
                </a:lnTo>
                <a:lnTo>
                  <a:pt x="51512" y="62636"/>
                </a:lnTo>
                <a:lnTo>
                  <a:pt x="55372" y="64160"/>
                </a:lnTo>
                <a:lnTo>
                  <a:pt x="59233" y="65582"/>
                </a:lnTo>
                <a:lnTo>
                  <a:pt x="62332" y="67563"/>
                </a:lnTo>
                <a:lnTo>
                  <a:pt x="64669" y="70103"/>
                </a:lnTo>
                <a:lnTo>
                  <a:pt x="67107" y="72643"/>
                </a:lnTo>
                <a:lnTo>
                  <a:pt x="68326" y="75996"/>
                </a:lnTo>
                <a:lnTo>
                  <a:pt x="68326" y="83616"/>
                </a:lnTo>
                <a:lnTo>
                  <a:pt x="67310" y="86766"/>
                </a:lnTo>
                <a:lnTo>
                  <a:pt x="65278" y="89611"/>
                </a:lnTo>
                <a:lnTo>
                  <a:pt x="63348" y="92455"/>
                </a:lnTo>
                <a:lnTo>
                  <a:pt x="60249" y="94741"/>
                </a:lnTo>
                <a:lnTo>
                  <a:pt x="55982" y="96469"/>
                </a:lnTo>
                <a:lnTo>
                  <a:pt x="51816" y="98094"/>
                </a:lnTo>
                <a:lnTo>
                  <a:pt x="46381" y="98907"/>
                </a:lnTo>
                <a:lnTo>
                  <a:pt x="71528" y="98907"/>
                </a:lnTo>
                <a:lnTo>
                  <a:pt x="72340" y="98247"/>
                </a:lnTo>
                <a:lnTo>
                  <a:pt x="75184" y="93878"/>
                </a:lnTo>
                <a:lnTo>
                  <a:pt x="78029" y="89407"/>
                </a:lnTo>
                <a:lnTo>
                  <a:pt x="79452" y="84581"/>
                </a:lnTo>
                <a:lnTo>
                  <a:pt x="79452" y="73812"/>
                </a:lnTo>
                <a:lnTo>
                  <a:pt x="78232" y="69291"/>
                </a:lnTo>
                <a:lnTo>
                  <a:pt x="75794" y="65836"/>
                </a:lnTo>
                <a:lnTo>
                  <a:pt x="73457" y="62382"/>
                </a:lnTo>
                <a:lnTo>
                  <a:pt x="70308" y="59639"/>
                </a:lnTo>
                <a:lnTo>
                  <a:pt x="66345" y="57607"/>
                </a:lnTo>
                <a:lnTo>
                  <a:pt x="62484" y="55473"/>
                </a:lnTo>
                <a:lnTo>
                  <a:pt x="58217" y="53746"/>
                </a:lnTo>
                <a:lnTo>
                  <a:pt x="48972" y="51104"/>
                </a:lnTo>
                <a:lnTo>
                  <a:pt x="44349" y="49885"/>
                </a:lnTo>
                <a:lnTo>
                  <a:pt x="35002" y="47650"/>
                </a:lnTo>
                <a:lnTo>
                  <a:pt x="30684" y="46380"/>
                </a:lnTo>
                <a:lnTo>
                  <a:pt x="13767" y="33121"/>
                </a:lnTo>
                <a:lnTo>
                  <a:pt x="13767" y="25298"/>
                </a:lnTo>
                <a:lnTo>
                  <a:pt x="35408" y="9601"/>
                </a:lnTo>
                <a:lnTo>
                  <a:pt x="74967" y="9601"/>
                </a:lnTo>
                <a:lnTo>
                  <a:pt x="75032" y="9448"/>
                </a:lnTo>
                <a:lnTo>
                  <a:pt x="70765" y="6502"/>
                </a:lnTo>
                <a:lnTo>
                  <a:pt x="65685" y="4216"/>
                </a:lnTo>
                <a:lnTo>
                  <a:pt x="59792" y="2590"/>
                </a:lnTo>
                <a:lnTo>
                  <a:pt x="53899" y="863"/>
                </a:lnTo>
                <a:lnTo>
                  <a:pt x="47956" y="0"/>
                </a:lnTo>
                <a:close/>
              </a:path>
              <a:path w="932815" h="108585">
                <a:moveTo>
                  <a:pt x="74967" y="9601"/>
                </a:moveTo>
                <a:lnTo>
                  <a:pt x="46584" y="9601"/>
                </a:lnTo>
                <a:lnTo>
                  <a:pt x="51512" y="10312"/>
                </a:lnTo>
                <a:lnTo>
                  <a:pt x="61773" y="13157"/>
                </a:lnTo>
                <a:lnTo>
                  <a:pt x="66650" y="15392"/>
                </a:lnTo>
                <a:lnTo>
                  <a:pt x="71222" y="18440"/>
                </a:lnTo>
                <a:lnTo>
                  <a:pt x="74967" y="9601"/>
                </a:lnTo>
                <a:close/>
              </a:path>
              <a:path w="932815" h="108585">
                <a:moveTo>
                  <a:pt x="146849" y="914"/>
                </a:moveTo>
                <a:lnTo>
                  <a:pt x="135724" y="914"/>
                </a:lnTo>
                <a:lnTo>
                  <a:pt x="86955" y="107594"/>
                </a:lnTo>
                <a:lnTo>
                  <a:pt x="98690" y="107594"/>
                </a:lnTo>
                <a:lnTo>
                  <a:pt x="111443" y="79095"/>
                </a:lnTo>
                <a:lnTo>
                  <a:pt x="106158" y="79095"/>
                </a:lnTo>
                <a:lnTo>
                  <a:pt x="109511" y="69951"/>
                </a:lnTo>
                <a:lnTo>
                  <a:pt x="115535" y="69951"/>
                </a:lnTo>
                <a:lnTo>
                  <a:pt x="141210" y="12576"/>
                </a:lnTo>
                <a:lnTo>
                  <a:pt x="138924" y="7467"/>
                </a:lnTo>
                <a:lnTo>
                  <a:pt x="149845" y="7467"/>
                </a:lnTo>
                <a:lnTo>
                  <a:pt x="146849" y="914"/>
                </a:lnTo>
                <a:close/>
              </a:path>
              <a:path w="932815" h="108585">
                <a:moveTo>
                  <a:pt x="149845" y="7467"/>
                </a:moveTo>
                <a:lnTo>
                  <a:pt x="143496" y="7467"/>
                </a:lnTo>
                <a:lnTo>
                  <a:pt x="141210" y="12576"/>
                </a:lnTo>
                <a:lnTo>
                  <a:pt x="183730" y="107594"/>
                </a:lnTo>
                <a:lnTo>
                  <a:pt x="195617" y="107594"/>
                </a:lnTo>
                <a:lnTo>
                  <a:pt x="182589" y="79095"/>
                </a:lnTo>
                <a:lnTo>
                  <a:pt x="174890" y="79095"/>
                </a:lnTo>
                <a:lnTo>
                  <a:pt x="171538" y="69951"/>
                </a:lnTo>
                <a:lnTo>
                  <a:pt x="178409" y="69951"/>
                </a:lnTo>
                <a:lnTo>
                  <a:pt x="149845" y="7467"/>
                </a:lnTo>
                <a:close/>
              </a:path>
              <a:path w="932815" h="108585">
                <a:moveTo>
                  <a:pt x="239909" y="10667"/>
                </a:moveTo>
                <a:lnTo>
                  <a:pt x="228632" y="10667"/>
                </a:lnTo>
                <a:lnTo>
                  <a:pt x="228632" y="107594"/>
                </a:lnTo>
                <a:lnTo>
                  <a:pt x="239909" y="107594"/>
                </a:lnTo>
                <a:lnTo>
                  <a:pt x="239909" y="10667"/>
                </a:lnTo>
                <a:close/>
              </a:path>
              <a:path w="932815" h="108585">
                <a:moveTo>
                  <a:pt x="115535" y="69951"/>
                </a:moveTo>
                <a:lnTo>
                  <a:pt x="109511" y="69951"/>
                </a:lnTo>
                <a:lnTo>
                  <a:pt x="106158" y="79095"/>
                </a:lnTo>
                <a:lnTo>
                  <a:pt x="111443" y="79095"/>
                </a:lnTo>
                <a:lnTo>
                  <a:pt x="115535" y="69951"/>
                </a:lnTo>
                <a:close/>
              </a:path>
              <a:path w="932815" h="108585">
                <a:moveTo>
                  <a:pt x="166885" y="69951"/>
                </a:moveTo>
                <a:lnTo>
                  <a:pt x="115535" y="69951"/>
                </a:lnTo>
                <a:lnTo>
                  <a:pt x="111443" y="79095"/>
                </a:lnTo>
                <a:lnTo>
                  <a:pt x="170977" y="79095"/>
                </a:lnTo>
                <a:lnTo>
                  <a:pt x="166885" y="69951"/>
                </a:lnTo>
                <a:close/>
              </a:path>
              <a:path w="932815" h="108585">
                <a:moveTo>
                  <a:pt x="178409" y="69951"/>
                </a:moveTo>
                <a:lnTo>
                  <a:pt x="171538" y="69951"/>
                </a:lnTo>
                <a:lnTo>
                  <a:pt x="174890" y="79095"/>
                </a:lnTo>
                <a:lnTo>
                  <a:pt x="182589" y="79095"/>
                </a:lnTo>
                <a:lnTo>
                  <a:pt x="178409" y="69951"/>
                </a:lnTo>
                <a:close/>
              </a:path>
              <a:path w="932815" h="108585">
                <a:moveTo>
                  <a:pt x="143496" y="7467"/>
                </a:moveTo>
                <a:lnTo>
                  <a:pt x="138924" y="7467"/>
                </a:lnTo>
                <a:lnTo>
                  <a:pt x="141210" y="12576"/>
                </a:lnTo>
                <a:lnTo>
                  <a:pt x="143496" y="7467"/>
                </a:lnTo>
                <a:close/>
              </a:path>
              <a:path w="932815" h="108585">
                <a:moveTo>
                  <a:pt x="277400" y="914"/>
                </a:moveTo>
                <a:lnTo>
                  <a:pt x="191141" y="914"/>
                </a:lnTo>
                <a:lnTo>
                  <a:pt x="191141" y="10667"/>
                </a:lnTo>
                <a:lnTo>
                  <a:pt x="277400" y="10667"/>
                </a:lnTo>
                <a:lnTo>
                  <a:pt x="277400" y="914"/>
                </a:lnTo>
                <a:close/>
              </a:path>
              <a:path w="932815" h="108585">
                <a:moveTo>
                  <a:pt x="328910" y="10667"/>
                </a:moveTo>
                <a:lnTo>
                  <a:pt x="317632" y="10667"/>
                </a:lnTo>
                <a:lnTo>
                  <a:pt x="317632" y="107594"/>
                </a:lnTo>
                <a:lnTo>
                  <a:pt x="328910" y="107594"/>
                </a:lnTo>
                <a:lnTo>
                  <a:pt x="328910" y="10667"/>
                </a:lnTo>
                <a:close/>
              </a:path>
              <a:path w="932815" h="108585">
                <a:moveTo>
                  <a:pt x="366400" y="914"/>
                </a:moveTo>
                <a:lnTo>
                  <a:pt x="280142" y="914"/>
                </a:lnTo>
                <a:lnTo>
                  <a:pt x="280142" y="10667"/>
                </a:lnTo>
                <a:lnTo>
                  <a:pt x="366400" y="10667"/>
                </a:lnTo>
                <a:lnTo>
                  <a:pt x="366400" y="914"/>
                </a:lnTo>
                <a:close/>
              </a:path>
              <a:path w="932815" h="108585">
                <a:moveTo>
                  <a:pt x="378948" y="914"/>
                </a:moveTo>
                <a:lnTo>
                  <a:pt x="366756" y="914"/>
                </a:lnTo>
                <a:lnTo>
                  <a:pt x="414000" y="107594"/>
                </a:lnTo>
                <a:lnTo>
                  <a:pt x="425125" y="107594"/>
                </a:lnTo>
                <a:lnTo>
                  <a:pt x="427892" y="101345"/>
                </a:lnTo>
                <a:lnTo>
                  <a:pt x="416438" y="101345"/>
                </a:lnTo>
                <a:lnTo>
                  <a:pt x="419802" y="93753"/>
                </a:lnTo>
                <a:lnTo>
                  <a:pt x="378948" y="914"/>
                </a:lnTo>
                <a:close/>
              </a:path>
              <a:path w="932815" h="108585">
                <a:moveTo>
                  <a:pt x="527402" y="914"/>
                </a:moveTo>
                <a:lnTo>
                  <a:pt x="516276" y="914"/>
                </a:lnTo>
                <a:lnTo>
                  <a:pt x="467508" y="107594"/>
                </a:lnTo>
                <a:lnTo>
                  <a:pt x="479243" y="107594"/>
                </a:lnTo>
                <a:lnTo>
                  <a:pt x="491996" y="79095"/>
                </a:lnTo>
                <a:lnTo>
                  <a:pt x="486711" y="79095"/>
                </a:lnTo>
                <a:lnTo>
                  <a:pt x="490064" y="69951"/>
                </a:lnTo>
                <a:lnTo>
                  <a:pt x="496088" y="69951"/>
                </a:lnTo>
                <a:lnTo>
                  <a:pt x="521763" y="12576"/>
                </a:lnTo>
                <a:lnTo>
                  <a:pt x="519477" y="7467"/>
                </a:lnTo>
                <a:lnTo>
                  <a:pt x="530397" y="7467"/>
                </a:lnTo>
                <a:lnTo>
                  <a:pt x="527402" y="914"/>
                </a:lnTo>
                <a:close/>
              </a:path>
              <a:path w="932815" h="108585">
                <a:moveTo>
                  <a:pt x="530397" y="7467"/>
                </a:moveTo>
                <a:lnTo>
                  <a:pt x="524049" y="7467"/>
                </a:lnTo>
                <a:lnTo>
                  <a:pt x="521763" y="12576"/>
                </a:lnTo>
                <a:lnTo>
                  <a:pt x="564282" y="107594"/>
                </a:lnTo>
                <a:lnTo>
                  <a:pt x="576170" y="107594"/>
                </a:lnTo>
                <a:lnTo>
                  <a:pt x="563142" y="79095"/>
                </a:lnTo>
                <a:lnTo>
                  <a:pt x="555443" y="79095"/>
                </a:lnTo>
                <a:lnTo>
                  <a:pt x="552090" y="69951"/>
                </a:lnTo>
                <a:lnTo>
                  <a:pt x="558962" y="69951"/>
                </a:lnTo>
                <a:lnTo>
                  <a:pt x="530397" y="7467"/>
                </a:lnTo>
                <a:close/>
              </a:path>
              <a:path w="932815" h="108585">
                <a:moveTo>
                  <a:pt x="419802" y="93753"/>
                </a:moveTo>
                <a:lnTo>
                  <a:pt x="416438" y="101345"/>
                </a:lnTo>
                <a:lnTo>
                  <a:pt x="423144" y="101345"/>
                </a:lnTo>
                <a:lnTo>
                  <a:pt x="419802" y="93753"/>
                </a:lnTo>
                <a:close/>
              </a:path>
              <a:path w="932815" h="108585">
                <a:moveTo>
                  <a:pt x="472369" y="914"/>
                </a:moveTo>
                <a:lnTo>
                  <a:pt x="460939" y="914"/>
                </a:lnTo>
                <a:lnTo>
                  <a:pt x="419802" y="93753"/>
                </a:lnTo>
                <a:lnTo>
                  <a:pt x="423144" y="101345"/>
                </a:lnTo>
                <a:lnTo>
                  <a:pt x="427892" y="101345"/>
                </a:lnTo>
                <a:lnTo>
                  <a:pt x="472369" y="914"/>
                </a:lnTo>
                <a:close/>
              </a:path>
              <a:path w="932815" h="108585">
                <a:moveTo>
                  <a:pt x="496088" y="69951"/>
                </a:moveTo>
                <a:lnTo>
                  <a:pt x="490064" y="69951"/>
                </a:lnTo>
                <a:lnTo>
                  <a:pt x="486711" y="79095"/>
                </a:lnTo>
                <a:lnTo>
                  <a:pt x="491996" y="79095"/>
                </a:lnTo>
                <a:lnTo>
                  <a:pt x="496088" y="69951"/>
                </a:lnTo>
                <a:close/>
              </a:path>
              <a:path w="932815" h="108585">
                <a:moveTo>
                  <a:pt x="547438" y="69951"/>
                </a:moveTo>
                <a:lnTo>
                  <a:pt x="496088" y="69951"/>
                </a:lnTo>
                <a:lnTo>
                  <a:pt x="491996" y="79095"/>
                </a:lnTo>
                <a:lnTo>
                  <a:pt x="551530" y="79095"/>
                </a:lnTo>
                <a:lnTo>
                  <a:pt x="547438" y="69951"/>
                </a:lnTo>
                <a:close/>
              </a:path>
              <a:path w="932815" h="108585">
                <a:moveTo>
                  <a:pt x="558962" y="69951"/>
                </a:moveTo>
                <a:lnTo>
                  <a:pt x="552090" y="69951"/>
                </a:lnTo>
                <a:lnTo>
                  <a:pt x="555443" y="79095"/>
                </a:lnTo>
                <a:lnTo>
                  <a:pt x="563142" y="79095"/>
                </a:lnTo>
                <a:lnTo>
                  <a:pt x="558962" y="69951"/>
                </a:lnTo>
                <a:close/>
              </a:path>
              <a:path w="932815" h="108585">
                <a:moveTo>
                  <a:pt x="524049" y="7467"/>
                </a:moveTo>
                <a:lnTo>
                  <a:pt x="519477" y="7467"/>
                </a:lnTo>
                <a:lnTo>
                  <a:pt x="521763" y="12576"/>
                </a:lnTo>
                <a:lnTo>
                  <a:pt x="524049" y="7467"/>
                </a:lnTo>
                <a:close/>
              </a:path>
              <a:path w="932815" h="108585">
                <a:moveTo>
                  <a:pt x="644981" y="914"/>
                </a:moveTo>
                <a:lnTo>
                  <a:pt x="633703" y="914"/>
                </a:lnTo>
                <a:lnTo>
                  <a:pt x="633703" y="107594"/>
                </a:lnTo>
                <a:lnTo>
                  <a:pt x="704722" y="107594"/>
                </a:lnTo>
                <a:lnTo>
                  <a:pt x="704722" y="97840"/>
                </a:lnTo>
                <a:lnTo>
                  <a:pt x="644981" y="97840"/>
                </a:lnTo>
                <a:lnTo>
                  <a:pt x="644981" y="914"/>
                </a:lnTo>
                <a:close/>
              </a:path>
              <a:path w="932815" h="108585">
                <a:moveTo>
                  <a:pt x="734724" y="914"/>
                </a:moveTo>
                <a:lnTo>
                  <a:pt x="723446" y="914"/>
                </a:lnTo>
                <a:lnTo>
                  <a:pt x="723446" y="107594"/>
                </a:lnTo>
                <a:lnTo>
                  <a:pt x="734724" y="107594"/>
                </a:lnTo>
                <a:lnTo>
                  <a:pt x="734724" y="914"/>
                </a:lnTo>
                <a:close/>
              </a:path>
              <a:path w="932815" h="108585">
                <a:moveTo>
                  <a:pt x="801438" y="10667"/>
                </a:moveTo>
                <a:lnTo>
                  <a:pt x="790161" y="10667"/>
                </a:lnTo>
                <a:lnTo>
                  <a:pt x="790161" y="107594"/>
                </a:lnTo>
                <a:lnTo>
                  <a:pt x="801438" y="107594"/>
                </a:lnTo>
                <a:lnTo>
                  <a:pt x="801438" y="10667"/>
                </a:lnTo>
                <a:close/>
              </a:path>
              <a:path w="932815" h="108585">
                <a:moveTo>
                  <a:pt x="838929" y="914"/>
                </a:moveTo>
                <a:lnTo>
                  <a:pt x="752670" y="914"/>
                </a:lnTo>
                <a:lnTo>
                  <a:pt x="752670" y="10667"/>
                </a:lnTo>
                <a:lnTo>
                  <a:pt x="838929" y="10667"/>
                </a:lnTo>
                <a:lnTo>
                  <a:pt x="838929" y="914"/>
                </a:lnTo>
                <a:close/>
              </a:path>
              <a:path w="932815" h="108585">
                <a:moveTo>
                  <a:pt x="930097" y="914"/>
                </a:moveTo>
                <a:lnTo>
                  <a:pt x="856945" y="914"/>
                </a:lnTo>
                <a:lnTo>
                  <a:pt x="856945" y="107594"/>
                </a:lnTo>
                <a:lnTo>
                  <a:pt x="932383" y="107594"/>
                </a:lnTo>
                <a:lnTo>
                  <a:pt x="932383" y="97840"/>
                </a:lnTo>
                <a:lnTo>
                  <a:pt x="868223" y="97840"/>
                </a:lnTo>
                <a:lnTo>
                  <a:pt x="868223" y="58216"/>
                </a:lnTo>
                <a:lnTo>
                  <a:pt x="867003" y="58216"/>
                </a:lnTo>
                <a:lnTo>
                  <a:pt x="867003" y="48615"/>
                </a:lnTo>
                <a:lnTo>
                  <a:pt x="868223" y="48615"/>
                </a:lnTo>
                <a:lnTo>
                  <a:pt x="868223" y="10667"/>
                </a:lnTo>
                <a:lnTo>
                  <a:pt x="930097" y="10667"/>
                </a:lnTo>
                <a:lnTo>
                  <a:pt x="930097" y="914"/>
                </a:lnTo>
                <a:close/>
              </a:path>
              <a:path w="932815" h="108585">
                <a:moveTo>
                  <a:pt x="868223" y="48615"/>
                </a:moveTo>
                <a:lnTo>
                  <a:pt x="867003" y="48615"/>
                </a:lnTo>
                <a:lnTo>
                  <a:pt x="867003" y="58216"/>
                </a:lnTo>
                <a:lnTo>
                  <a:pt x="868223" y="58216"/>
                </a:lnTo>
                <a:lnTo>
                  <a:pt x="868223" y="48615"/>
                </a:lnTo>
                <a:close/>
              </a:path>
              <a:path w="932815" h="108585">
                <a:moveTo>
                  <a:pt x="923391" y="48615"/>
                </a:moveTo>
                <a:lnTo>
                  <a:pt x="868223" y="48615"/>
                </a:lnTo>
                <a:lnTo>
                  <a:pt x="868223" y="58216"/>
                </a:lnTo>
                <a:lnTo>
                  <a:pt x="923391" y="58216"/>
                </a:lnTo>
                <a:lnTo>
                  <a:pt x="923391" y="48615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1300" y="1295399"/>
            <a:ext cx="4559300" cy="647700"/>
          </a:xfrm>
          <a:custGeom>
            <a:avLst/>
            <a:gdLst/>
            <a:ahLst/>
            <a:cxnLst/>
            <a:rect l="l" t="t" r="r" b="b"/>
            <a:pathLst>
              <a:path w="4559300" h="647700">
                <a:moveTo>
                  <a:pt x="4559300" y="304800"/>
                </a:moveTo>
                <a:lnTo>
                  <a:pt x="4552950" y="304800"/>
                </a:lnTo>
                <a:lnTo>
                  <a:pt x="4546600" y="304800"/>
                </a:lnTo>
                <a:lnTo>
                  <a:pt x="2286000" y="304800"/>
                </a:lnTo>
                <a:lnTo>
                  <a:pt x="2286000" y="0"/>
                </a:lnTo>
                <a:lnTo>
                  <a:pt x="2279650" y="0"/>
                </a:lnTo>
                <a:lnTo>
                  <a:pt x="2273300" y="0"/>
                </a:lnTo>
                <a:lnTo>
                  <a:pt x="2273300" y="304800"/>
                </a:lnTo>
                <a:lnTo>
                  <a:pt x="12700" y="304800"/>
                </a:lnTo>
                <a:lnTo>
                  <a:pt x="6350" y="304800"/>
                </a:lnTo>
                <a:lnTo>
                  <a:pt x="0" y="304800"/>
                </a:lnTo>
                <a:lnTo>
                  <a:pt x="0" y="311150"/>
                </a:lnTo>
                <a:lnTo>
                  <a:pt x="0" y="317500"/>
                </a:lnTo>
                <a:lnTo>
                  <a:pt x="0" y="647700"/>
                </a:lnTo>
                <a:lnTo>
                  <a:pt x="6350" y="647700"/>
                </a:lnTo>
                <a:lnTo>
                  <a:pt x="12700" y="647700"/>
                </a:lnTo>
                <a:lnTo>
                  <a:pt x="12700" y="317500"/>
                </a:lnTo>
                <a:lnTo>
                  <a:pt x="2273300" y="317500"/>
                </a:lnTo>
                <a:lnTo>
                  <a:pt x="2273300" y="647700"/>
                </a:lnTo>
                <a:lnTo>
                  <a:pt x="2279650" y="647700"/>
                </a:lnTo>
                <a:lnTo>
                  <a:pt x="2286000" y="647700"/>
                </a:lnTo>
                <a:lnTo>
                  <a:pt x="2286000" y="317500"/>
                </a:lnTo>
                <a:lnTo>
                  <a:pt x="4546600" y="317500"/>
                </a:lnTo>
                <a:lnTo>
                  <a:pt x="4546600" y="647700"/>
                </a:lnTo>
                <a:lnTo>
                  <a:pt x="4552950" y="647700"/>
                </a:lnTo>
                <a:lnTo>
                  <a:pt x="4559300" y="647700"/>
                </a:lnTo>
                <a:lnTo>
                  <a:pt x="4559300" y="30480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77900" y="4838700"/>
            <a:ext cx="1092200" cy="1092200"/>
            <a:chOff x="977900" y="4838700"/>
            <a:chExt cx="1092200" cy="1092200"/>
          </a:xfrm>
        </p:grpSpPr>
        <p:sp>
          <p:nvSpPr>
            <p:cNvPr id="27" name="object 27"/>
            <p:cNvSpPr/>
            <p:nvPr/>
          </p:nvSpPr>
          <p:spPr>
            <a:xfrm>
              <a:off x="9779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3" y="7908"/>
                  </a:lnTo>
                  <a:lnTo>
                    <a:pt x="408244" y="17548"/>
                  </a:lnTo>
                  <a:lnTo>
                    <a:pt x="364955" y="30760"/>
                  </a:lnTo>
                  <a:lnTo>
                    <a:pt x="323271" y="47380"/>
                  </a:lnTo>
                  <a:lnTo>
                    <a:pt x="283356" y="67244"/>
                  </a:lnTo>
                  <a:lnTo>
                    <a:pt x="245374" y="90189"/>
                  </a:lnTo>
                  <a:lnTo>
                    <a:pt x="209488" y="116049"/>
                  </a:lnTo>
                  <a:lnTo>
                    <a:pt x="175862" y="144662"/>
                  </a:lnTo>
                  <a:lnTo>
                    <a:pt x="144662" y="175862"/>
                  </a:lnTo>
                  <a:lnTo>
                    <a:pt x="116049" y="209488"/>
                  </a:lnTo>
                  <a:lnTo>
                    <a:pt x="90189" y="245374"/>
                  </a:lnTo>
                  <a:lnTo>
                    <a:pt x="67244" y="283356"/>
                  </a:lnTo>
                  <a:lnTo>
                    <a:pt x="47380" y="323271"/>
                  </a:lnTo>
                  <a:lnTo>
                    <a:pt x="30760" y="364955"/>
                  </a:lnTo>
                  <a:lnTo>
                    <a:pt x="17548" y="408244"/>
                  </a:lnTo>
                  <a:lnTo>
                    <a:pt x="7908" y="452973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6"/>
                  </a:lnTo>
                  <a:lnTo>
                    <a:pt x="17548" y="683955"/>
                  </a:lnTo>
                  <a:lnTo>
                    <a:pt x="30760" y="727244"/>
                  </a:lnTo>
                  <a:lnTo>
                    <a:pt x="47380" y="768928"/>
                  </a:lnTo>
                  <a:lnTo>
                    <a:pt x="67244" y="808843"/>
                  </a:lnTo>
                  <a:lnTo>
                    <a:pt x="90189" y="846825"/>
                  </a:lnTo>
                  <a:lnTo>
                    <a:pt x="116049" y="882711"/>
                  </a:lnTo>
                  <a:lnTo>
                    <a:pt x="144662" y="916337"/>
                  </a:lnTo>
                  <a:lnTo>
                    <a:pt x="175862" y="947537"/>
                  </a:lnTo>
                  <a:lnTo>
                    <a:pt x="209488" y="976150"/>
                  </a:lnTo>
                  <a:lnTo>
                    <a:pt x="245374" y="1002010"/>
                  </a:lnTo>
                  <a:lnTo>
                    <a:pt x="283356" y="1024955"/>
                  </a:lnTo>
                  <a:lnTo>
                    <a:pt x="323271" y="1044819"/>
                  </a:lnTo>
                  <a:lnTo>
                    <a:pt x="364955" y="1061439"/>
                  </a:lnTo>
                  <a:lnTo>
                    <a:pt x="408244" y="1074651"/>
                  </a:lnTo>
                  <a:lnTo>
                    <a:pt x="452973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6" y="1084291"/>
                  </a:lnTo>
                  <a:lnTo>
                    <a:pt x="683955" y="1074651"/>
                  </a:lnTo>
                  <a:lnTo>
                    <a:pt x="727244" y="1061439"/>
                  </a:lnTo>
                  <a:lnTo>
                    <a:pt x="768928" y="1044819"/>
                  </a:lnTo>
                  <a:lnTo>
                    <a:pt x="808843" y="1024955"/>
                  </a:lnTo>
                  <a:lnTo>
                    <a:pt x="846825" y="1002010"/>
                  </a:lnTo>
                  <a:lnTo>
                    <a:pt x="882711" y="976150"/>
                  </a:lnTo>
                  <a:lnTo>
                    <a:pt x="916337" y="947537"/>
                  </a:lnTo>
                  <a:lnTo>
                    <a:pt x="947537" y="916337"/>
                  </a:lnTo>
                  <a:lnTo>
                    <a:pt x="976150" y="882711"/>
                  </a:lnTo>
                  <a:lnTo>
                    <a:pt x="1002010" y="846825"/>
                  </a:lnTo>
                  <a:lnTo>
                    <a:pt x="1024955" y="808843"/>
                  </a:lnTo>
                  <a:lnTo>
                    <a:pt x="1044819" y="768928"/>
                  </a:lnTo>
                  <a:lnTo>
                    <a:pt x="1061439" y="727244"/>
                  </a:lnTo>
                  <a:lnTo>
                    <a:pt x="1074651" y="683955"/>
                  </a:lnTo>
                  <a:lnTo>
                    <a:pt x="1084291" y="639226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3"/>
                  </a:lnTo>
                  <a:lnTo>
                    <a:pt x="1074651" y="408244"/>
                  </a:lnTo>
                  <a:lnTo>
                    <a:pt x="1061439" y="364955"/>
                  </a:lnTo>
                  <a:lnTo>
                    <a:pt x="1044819" y="323271"/>
                  </a:lnTo>
                  <a:lnTo>
                    <a:pt x="1024955" y="283356"/>
                  </a:lnTo>
                  <a:lnTo>
                    <a:pt x="1002010" y="245374"/>
                  </a:lnTo>
                  <a:lnTo>
                    <a:pt x="976150" y="209488"/>
                  </a:lnTo>
                  <a:lnTo>
                    <a:pt x="947537" y="175862"/>
                  </a:lnTo>
                  <a:lnTo>
                    <a:pt x="916337" y="144662"/>
                  </a:lnTo>
                  <a:lnTo>
                    <a:pt x="882711" y="116049"/>
                  </a:lnTo>
                  <a:lnTo>
                    <a:pt x="846825" y="90189"/>
                  </a:lnTo>
                  <a:lnTo>
                    <a:pt x="808843" y="67244"/>
                  </a:lnTo>
                  <a:lnTo>
                    <a:pt x="768928" y="47380"/>
                  </a:lnTo>
                  <a:lnTo>
                    <a:pt x="727244" y="30760"/>
                  </a:lnTo>
                  <a:lnTo>
                    <a:pt x="683955" y="17548"/>
                  </a:lnTo>
                  <a:lnTo>
                    <a:pt x="639226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79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3" y="7908"/>
                  </a:lnTo>
                  <a:lnTo>
                    <a:pt x="408244" y="17549"/>
                  </a:lnTo>
                  <a:lnTo>
                    <a:pt x="364955" y="30761"/>
                  </a:lnTo>
                  <a:lnTo>
                    <a:pt x="323271" y="47381"/>
                  </a:lnTo>
                  <a:lnTo>
                    <a:pt x="283356" y="67245"/>
                  </a:lnTo>
                  <a:lnTo>
                    <a:pt x="245374" y="90189"/>
                  </a:lnTo>
                  <a:lnTo>
                    <a:pt x="209488" y="116050"/>
                  </a:lnTo>
                  <a:lnTo>
                    <a:pt x="175862" y="144662"/>
                  </a:lnTo>
                  <a:lnTo>
                    <a:pt x="144662" y="175863"/>
                  </a:lnTo>
                  <a:lnTo>
                    <a:pt x="116049" y="209489"/>
                  </a:lnTo>
                  <a:lnTo>
                    <a:pt x="90189" y="245375"/>
                  </a:lnTo>
                  <a:lnTo>
                    <a:pt x="67244" y="283357"/>
                  </a:lnTo>
                  <a:lnTo>
                    <a:pt x="47380" y="323273"/>
                  </a:lnTo>
                  <a:lnTo>
                    <a:pt x="30760" y="364956"/>
                  </a:lnTo>
                  <a:lnTo>
                    <a:pt x="17548" y="408245"/>
                  </a:lnTo>
                  <a:lnTo>
                    <a:pt x="7908" y="452974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5"/>
                  </a:lnTo>
                  <a:lnTo>
                    <a:pt x="17548" y="683954"/>
                  </a:lnTo>
                  <a:lnTo>
                    <a:pt x="30760" y="727243"/>
                  </a:lnTo>
                  <a:lnTo>
                    <a:pt x="47380" y="768926"/>
                  </a:lnTo>
                  <a:lnTo>
                    <a:pt x="67244" y="808842"/>
                  </a:lnTo>
                  <a:lnTo>
                    <a:pt x="90189" y="846824"/>
                  </a:lnTo>
                  <a:lnTo>
                    <a:pt x="116049" y="882710"/>
                  </a:lnTo>
                  <a:lnTo>
                    <a:pt x="144662" y="916336"/>
                  </a:lnTo>
                  <a:lnTo>
                    <a:pt x="175862" y="947537"/>
                  </a:lnTo>
                  <a:lnTo>
                    <a:pt x="209488" y="976149"/>
                  </a:lnTo>
                  <a:lnTo>
                    <a:pt x="245374" y="1002010"/>
                  </a:lnTo>
                  <a:lnTo>
                    <a:pt x="283356" y="1024954"/>
                  </a:lnTo>
                  <a:lnTo>
                    <a:pt x="323271" y="1044818"/>
                  </a:lnTo>
                  <a:lnTo>
                    <a:pt x="364955" y="1061438"/>
                  </a:lnTo>
                  <a:lnTo>
                    <a:pt x="408244" y="1074650"/>
                  </a:lnTo>
                  <a:lnTo>
                    <a:pt x="452973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46100" y="1079500"/>
                  </a:lnTo>
                  <a:lnTo>
                    <a:pt x="497549" y="1077320"/>
                  </a:lnTo>
                  <a:lnTo>
                    <a:pt x="450220" y="1070906"/>
                  </a:lnTo>
                  <a:lnTo>
                    <a:pt x="404300" y="1060446"/>
                  </a:lnTo>
                  <a:lnTo>
                    <a:pt x="359979" y="1046129"/>
                  </a:lnTo>
                  <a:lnTo>
                    <a:pt x="317443" y="1028142"/>
                  </a:lnTo>
                  <a:lnTo>
                    <a:pt x="276882" y="1006675"/>
                  </a:lnTo>
                  <a:lnTo>
                    <a:pt x="238484" y="981915"/>
                  </a:lnTo>
                  <a:lnTo>
                    <a:pt x="202436" y="954051"/>
                  </a:lnTo>
                  <a:lnTo>
                    <a:pt x="168929" y="923270"/>
                  </a:lnTo>
                  <a:lnTo>
                    <a:pt x="138148" y="889763"/>
                  </a:lnTo>
                  <a:lnTo>
                    <a:pt x="110284" y="853715"/>
                  </a:lnTo>
                  <a:lnTo>
                    <a:pt x="85524" y="815317"/>
                  </a:lnTo>
                  <a:lnTo>
                    <a:pt x="64057" y="774756"/>
                  </a:lnTo>
                  <a:lnTo>
                    <a:pt x="46070" y="732220"/>
                  </a:lnTo>
                  <a:lnTo>
                    <a:pt x="31753" y="687899"/>
                  </a:lnTo>
                  <a:lnTo>
                    <a:pt x="21293" y="641979"/>
                  </a:lnTo>
                  <a:lnTo>
                    <a:pt x="14879" y="594650"/>
                  </a:lnTo>
                  <a:lnTo>
                    <a:pt x="12700" y="546100"/>
                  </a:lnTo>
                  <a:lnTo>
                    <a:pt x="14815" y="498980"/>
                  </a:lnTo>
                  <a:lnTo>
                    <a:pt x="14879" y="497549"/>
                  </a:lnTo>
                  <a:lnTo>
                    <a:pt x="21293" y="450220"/>
                  </a:lnTo>
                  <a:lnTo>
                    <a:pt x="31753" y="404300"/>
                  </a:lnTo>
                  <a:lnTo>
                    <a:pt x="46070" y="359979"/>
                  </a:lnTo>
                  <a:lnTo>
                    <a:pt x="64057" y="317443"/>
                  </a:lnTo>
                  <a:lnTo>
                    <a:pt x="85524" y="276882"/>
                  </a:lnTo>
                  <a:lnTo>
                    <a:pt x="110284" y="238484"/>
                  </a:lnTo>
                  <a:lnTo>
                    <a:pt x="138148" y="202436"/>
                  </a:lnTo>
                  <a:lnTo>
                    <a:pt x="168929" y="168929"/>
                  </a:lnTo>
                  <a:lnTo>
                    <a:pt x="202436" y="138148"/>
                  </a:lnTo>
                  <a:lnTo>
                    <a:pt x="238484" y="110284"/>
                  </a:lnTo>
                  <a:lnTo>
                    <a:pt x="276882" y="85524"/>
                  </a:lnTo>
                  <a:lnTo>
                    <a:pt x="317443" y="64057"/>
                  </a:lnTo>
                  <a:lnTo>
                    <a:pt x="359979" y="46070"/>
                  </a:lnTo>
                  <a:lnTo>
                    <a:pt x="404300" y="31753"/>
                  </a:lnTo>
                  <a:lnTo>
                    <a:pt x="450220" y="21293"/>
                  </a:lnTo>
                  <a:lnTo>
                    <a:pt x="497549" y="14879"/>
                  </a:lnTo>
                  <a:lnTo>
                    <a:pt x="546100" y="12700"/>
                  </a:lnTo>
                  <a:lnTo>
                    <a:pt x="546100" y="0"/>
                  </a:lnTo>
                  <a:close/>
                </a:path>
                <a:path w="1092200" h="1092200">
                  <a:moveTo>
                    <a:pt x="546100" y="0"/>
                  </a:moveTo>
                  <a:lnTo>
                    <a:pt x="546100" y="12700"/>
                  </a:lnTo>
                  <a:lnTo>
                    <a:pt x="594650" y="14879"/>
                  </a:lnTo>
                  <a:lnTo>
                    <a:pt x="641979" y="21293"/>
                  </a:lnTo>
                  <a:lnTo>
                    <a:pt x="687899" y="31753"/>
                  </a:lnTo>
                  <a:lnTo>
                    <a:pt x="732220" y="46070"/>
                  </a:lnTo>
                  <a:lnTo>
                    <a:pt x="774756" y="64057"/>
                  </a:lnTo>
                  <a:lnTo>
                    <a:pt x="815317" y="85524"/>
                  </a:lnTo>
                  <a:lnTo>
                    <a:pt x="853715" y="110284"/>
                  </a:lnTo>
                  <a:lnTo>
                    <a:pt x="889763" y="138148"/>
                  </a:lnTo>
                  <a:lnTo>
                    <a:pt x="923270" y="168929"/>
                  </a:lnTo>
                  <a:lnTo>
                    <a:pt x="954051" y="202436"/>
                  </a:lnTo>
                  <a:lnTo>
                    <a:pt x="981915" y="238484"/>
                  </a:lnTo>
                  <a:lnTo>
                    <a:pt x="1006675" y="276882"/>
                  </a:lnTo>
                  <a:lnTo>
                    <a:pt x="1028142" y="317443"/>
                  </a:lnTo>
                  <a:lnTo>
                    <a:pt x="1046129" y="359979"/>
                  </a:lnTo>
                  <a:lnTo>
                    <a:pt x="1060446" y="404300"/>
                  </a:lnTo>
                  <a:lnTo>
                    <a:pt x="1070906" y="450220"/>
                  </a:lnTo>
                  <a:lnTo>
                    <a:pt x="1077320" y="497549"/>
                  </a:lnTo>
                  <a:lnTo>
                    <a:pt x="1079500" y="546100"/>
                  </a:lnTo>
                  <a:lnTo>
                    <a:pt x="1077384" y="593219"/>
                  </a:lnTo>
                  <a:lnTo>
                    <a:pt x="1077320" y="594650"/>
                  </a:lnTo>
                  <a:lnTo>
                    <a:pt x="1070906" y="641979"/>
                  </a:lnTo>
                  <a:lnTo>
                    <a:pt x="1060446" y="687899"/>
                  </a:lnTo>
                  <a:lnTo>
                    <a:pt x="1046129" y="732220"/>
                  </a:lnTo>
                  <a:lnTo>
                    <a:pt x="1028142" y="774756"/>
                  </a:lnTo>
                  <a:lnTo>
                    <a:pt x="1006675" y="815317"/>
                  </a:lnTo>
                  <a:lnTo>
                    <a:pt x="981915" y="853715"/>
                  </a:lnTo>
                  <a:lnTo>
                    <a:pt x="954051" y="889763"/>
                  </a:lnTo>
                  <a:lnTo>
                    <a:pt x="923270" y="923270"/>
                  </a:lnTo>
                  <a:lnTo>
                    <a:pt x="889763" y="954051"/>
                  </a:lnTo>
                  <a:lnTo>
                    <a:pt x="853715" y="981915"/>
                  </a:lnTo>
                  <a:lnTo>
                    <a:pt x="815317" y="1006675"/>
                  </a:lnTo>
                  <a:lnTo>
                    <a:pt x="774756" y="1028142"/>
                  </a:lnTo>
                  <a:lnTo>
                    <a:pt x="732220" y="1046129"/>
                  </a:lnTo>
                  <a:lnTo>
                    <a:pt x="687899" y="1060446"/>
                  </a:lnTo>
                  <a:lnTo>
                    <a:pt x="641979" y="1070906"/>
                  </a:lnTo>
                  <a:lnTo>
                    <a:pt x="594650" y="1077320"/>
                  </a:lnTo>
                  <a:lnTo>
                    <a:pt x="546100" y="1079500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5" y="1084291"/>
                  </a:lnTo>
                  <a:lnTo>
                    <a:pt x="683954" y="1074650"/>
                  </a:lnTo>
                  <a:lnTo>
                    <a:pt x="727243" y="1061438"/>
                  </a:lnTo>
                  <a:lnTo>
                    <a:pt x="768926" y="1044818"/>
                  </a:lnTo>
                  <a:lnTo>
                    <a:pt x="808842" y="1024954"/>
                  </a:lnTo>
                  <a:lnTo>
                    <a:pt x="846824" y="1002010"/>
                  </a:lnTo>
                  <a:lnTo>
                    <a:pt x="882710" y="976149"/>
                  </a:lnTo>
                  <a:lnTo>
                    <a:pt x="916336" y="947537"/>
                  </a:lnTo>
                  <a:lnTo>
                    <a:pt x="947537" y="916336"/>
                  </a:lnTo>
                  <a:lnTo>
                    <a:pt x="976149" y="882710"/>
                  </a:lnTo>
                  <a:lnTo>
                    <a:pt x="1002010" y="846824"/>
                  </a:lnTo>
                  <a:lnTo>
                    <a:pt x="1024954" y="808842"/>
                  </a:lnTo>
                  <a:lnTo>
                    <a:pt x="1044818" y="768926"/>
                  </a:lnTo>
                  <a:lnTo>
                    <a:pt x="1061438" y="727243"/>
                  </a:lnTo>
                  <a:lnTo>
                    <a:pt x="1074650" y="683954"/>
                  </a:lnTo>
                  <a:lnTo>
                    <a:pt x="1084291" y="639225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4"/>
                  </a:lnTo>
                  <a:lnTo>
                    <a:pt x="1074650" y="408245"/>
                  </a:lnTo>
                  <a:lnTo>
                    <a:pt x="1061438" y="364956"/>
                  </a:lnTo>
                  <a:lnTo>
                    <a:pt x="1044818" y="323273"/>
                  </a:lnTo>
                  <a:lnTo>
                    <a:pt x="1024954" y="283357"/>
                  </a:lnTo>
                  <a:lnTo>
                    <a:pt x="1002010" y="245375"/>
                  </a:lnTo>
                  <a:lnTo>
                    <a:pt x="976149" y="209489"/>
                  </a:lnTo>
                  <a:lnTo>
                    <a:pt x="947537" y="175863"/>
                  </a:lnTo>
                  <a:lnTo>
                    <a:pt x="916336" y="144662"/>
                  </a:lnTo>
                  <a:lnTo>
                    <a:pt x="882710" y="116050"/>
                  </a:lnTo>
                  <a:lnTo>
                    <a:pt x="846824" y="90189"/>
                  </a:lnTo>
                  <a:lnTo>
                    <a:pt x="808842" y="67245"/>
                  </a:lnTo>
                  <a:lnTo>
                    <a:pt x="768926" y="47381"/>
                  </a:lnTo>
                  <a:lnTo>
                    <a:pt x="727243" y="30761"/>
                  </a:lnTo>
                  <a:lnTo>
                    <a:pt x="683954" y="17549"/>
                  </a:lnTo>
                  <a:lnTo>
                    <a:pt x="639225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700" y="4953000"/>
              <a:ext cx="812800" cy="81280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238500" y="4838700"/>
            <a:ext cx="1092200" cy="1092200"/>
            <a:chOff x="3238500" y="4838700"/>
            <a:chExt cx="1092200" cy="1092200"/>
          </a:xfrm>
        </p:grpSpPr>
        <p:sp>
          <p:nvSpPr>
            <p:cNvPr id="31" name="object 31"/>
            <p:cNvSpPr/>
            <p:nvPr/>
          </p:nvSpPr>
          <p:spPr>
            <a:xfrm>
              <a:off x="32385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3" y="7908"/>
                  </a:lnTo>
                  <a:lnTo>
                    <a:pt x="408244" y="17548"/>
                  </a:lnTo>
                  <a:lnTo>
                    <a:pt x="364955" y="30760"/>
                  </a:lnTo>
                  <a:lnTo>
                    <a:pt x="323271" y="47380"/>
                  </a:lnTo>
                  <a:lnTo>
                    <a:pt x="283356" y="67244"/>
                  </a:lnTo>
                  <a:lnTo>
                    <a:pt x="245374" y="90189"/>
                  </a:lnTo>
                  <a:lnTo>
                    <a:pt x="209488" y="116049"/>
                  </a:lnTo>
                  <a:lnTo>
                    <a:pt x="175862" y="144662"/>
                  </a:lnTo>
                  <a:lnTo>
                    <a:pt x="144662" y="175862"/>
                  </a:lnTo>
                  <a:lnTo>
                    <a:pt x="116049" y="209488"/>
                  </a:lnTo>
                  <a:lnTo>
                    <a:pt x="90189" y="245374"/>
                  </a:lnTo>
                  <a:lnTo>
                    <a:pt x="67244" y="283356"/>
                  </a:lnTo>
                  <a:lnTo>
                    <a:pt x="47380" y="323271"/>
                  </a:lnTo>
                  <a:lnTo>
                    <a:pt x="30760" y="364955"/>
                  </a:lnTo>
                  <a:lnTo>
                    <a:pt x="17548" y="408244"/>
                  </a:lnTo>
                  <a:lnTo>
                    <a:pt x="7908" y="452973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6"/>
                  </a:lnTo>
                  <a:lnTo>
                    <a:pt x="17548" y="683955"/>
                  </a:lnTo>
                  <a:lnTo>
                    <a:pt x="30760" y="727244"/>
                  </a:lnTo>
                  <a:lnTo>
                    <a:pt x="47380" y="768928"/>
                  </a:lnTo>
                  <a:lnTo>
                    <a:pt x="67244" y="808843"/>
                  </a:lnTo>
                  <a:lnTo>
                    <a:pt x="90189" y="846825"/>
                  </a:lnTo>
                  <a:lnTo>
                    <a:pt x="116049" y="882711"/>
                  </a:lnTo>
                  <a:lnTo>
                    <a:pt x="144662" y="916337"/>
                  </a:lnTo>
                  <a:lnTo>
                    <a:pt x="175862" y="947537"/>
                  </a:lnTo>
                  <a:lnTo>
                    <a:pt x="209488" y="976150"/>
                  </a:lnTo>
                  <a:lnTo>
                    <a:pt x="245374" y="1002010"/>
                  </a:lnTo>
                  <a:lnTo>
                    <a:pt x="283356" y="1024955"/>
                  </a:lnTo>
                  <a:lnTo>
                    <a:pt x="323271" y="1044819"/>
                  </a:lnTo>
                  <a:lnTo>
                    <a:pt x="364955" y="1061439"/>
                  </a:lnTo>
                  <a:lnTo>
                    <a:pt x="408244" y="1074651"/>
                  </a:lnTo>
                  <a:lnTo>
                    <a:pt x="452973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6" y="1084291"/>
                  </a:lnTo>
                  <a:lnTo>
                    <a:pt x="683955" y="1074651"/>
                  </a:lnTo>
                  <a:lnTo>
                    <a:pt x="727244" y="1061439"/>
                  </a:lnTo>
                  <a:lnTo>
                    <a:pt x="768928" y="1044819"/>
                  </a:lnTo>
                  <a:lnTo>
                    <a:pt x="808843" y="1024955"/>
                  </a:lnTo>
                  <a:lnTo>
                    <a:pt x="846825" y="1002010"/>
                  </a:lnTo>
                  <a:lnTo>
                    <a:pt x="882711" y="976150"/>
                  </a:lnTo>
                  <a:lnTo>
                    <a:pt x="916337" y="947537"/>
                  </a:lnTo>
                  <a:lnTo>
                    <a:pt x="947537" y="916337"/>
                  </a:lnTo>
                  <a:lnTo>
                    <a:pt x="976150" y="882711"/>
                  </a:lnTo>
                  <a:lnTo>
                    <a:pt x="1002010" y="846825"/>
                  </a:lnTo>
                  <a:lnTo>
                    <a:pt x="1024955" y="808843"/>
                  </a:lnTo>
                  <a:lnTo>
                    <a:pt x="1044819" y="768928"/>
                  </a:lnTo>
                  <a:lnTo>
                    <a:pt x="1061439" y="727244"/>
                  </a:lnTo>
                  <a:lnTo>
                    <a:pt x="1074651" y="683955"/>
                  </a:lnTo>
                  <a:lnTo>
                    <a:pt x="1084291" y="639226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3"/>
                  </a:lnTo>
                  <a:lnTo>
                    <a:pt x="1074651" y="408244"/>
                  </a:lnTo>
                  <a:lnTo>
                    <a:pt x="1061439" y="364955"/>
                  </a:lnTo>
                  <a:lnTo>
                    <a:pt x="1044819" y="323271"/>
                  </a:lnTo>
                  <a:lnTo>
                    <a:pt x="1024955" y="283356"/>
                  </a:lnTo>
                  <a:lnTo>
                    <a:pt x="1002010" y="245374"/>
                  </a:lnTo>
                  <a:lnTo>
                    <a:pt x="976150" y="209488"/>
                  </a:lnTo>
                  <a:lnTo>
                    <a:pt x="947537" y="175862"/>
                  </a:lnTo>
                  <a:lnTo>
                    <a:pt x="916337" y="144662"/>
                  </a:lnTo>
                  <a:lnTo>
                    <a:pt x="882711" y="116049"/>
                  </a:lnTo>
                  <a:lnTo>
                    <a:pt x="846825" y="90189"/>
                  </a:lnTo>
                  <a:lnTo>
                    <a:pt x="808843" y="67244"/>
                  </a:lnTo>
                  <a:lnTo>
                    <a:pt x="768928" y="47380"/>
                  </a:lnTo>
                  <a:lnTo>
                    <a:pt x="727244" y="30760"/>
                  </a:lnTo>
                  <a:lnTo>
                    <a:pt x="683955" y="17548"/>
                  </a:lnTo>
                  <a:lnTo>
                    <a:pt x="639226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85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4" y="7908"/>
                  </a:lnTo>
                  <a:lnTo>
                    <a:pt x="408245" y="17549"/>
                  </a:lnTo>
                  <a:lnTo>
                    <a:pt x="364956" y="30761"/>
                  </a:lnTo>
                  <a:lnTo>
                    <a:pt x="323273" y="47381"/>
                  </a:lnTo>
                  <a:lnTo>
                    <a:pt x="283357" y="67245"/>
                  </a:lnTo>
                  <a:lnTo>
                    <a:pt x="245375" y="90189"/>
                  </a:lnTo>
                  <a:lnTo>
                    <a:pt x="209489" y="116050"/>
                  </a:lnTo>
                  <a:lnTo>
                    <a:pt x="175863" y="144662"/>
                  </a:lnTo>
                  <a:lnTo>
                    <a:pt x="144662" y="175863"/>
                  </a:lnTo>
                  <a:lnTo>
                    <a:pt x="116050" y="209489"/>
                  </a:lnTo>
                  <a:lnTo>
                    <a:pt x="90189" y="245375"/>
                  </a:lnTo>
                  <a:lnTo>
                    <a:pt x="67245" y="283357"/>
                  </a:lnTo>
                  <a:lnTo>
                    <a:pt x="47381" y="323273"/>
                  </a:lnTo>
                  <a:lnTo>
                    <a:pt x="30761" y="364956"/>
                  </a:lnTo>
                  <a:lnTo>
                    <a:pt x="17549" y="408245"/>
                  </a:lnTo>
                  <a:lnTo>
                    <a:pt x="7908" y="452974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5"/>
                  </a:lnTo>
                  <a:lnTo>
                    <a:pt x="17549" y="683954"/>
                  </a:lnTo>
                  <a:lnTo>
                    <a:pt x="30761" y="727243"/>
                  </a:lnTo>
                  <a:lnTo>
                    <a:pt x="47381" y="768926"/>
                  </a:lnTo>
                  <a:lnTo>
                    <a:pt x="67245" y="808842"/>
                  </a:lnTo>
                  <a:lnTo>
                    <a:pt x="90189" y="846824"/>
                  </a:lnTo>
                  <a:lnTo>
                    <a:pt x="116050" y="882710"/>
                  </a:lnTo>
                  <a:lnTo>
                    <a:pt x="144662" y="916336"/>
                  </a:lnTo>
                  <a:lnTo>
                    <a:pt x="175863" y="947537"/>
                  </a:lnTo>
                  <a:lnTo>
                    <a:pt x="209489" y="976149"/>
                  </a:lnTo>
                  <a:lnTo>
                    <a:pt x="245375" y="1002010"/>
                  </a:lnTo>
                  <a:lnTo>
                    <a:pt x="283357" y="1024954"/>
                  </a:lnTo>
                  <a:lnTo>
                    <a:pt x="323273" y="1044818"/>
                  </a:lnTo>
                  <a:lnTo>
                    <a:pt x="364956" y="1061438"/>
                  </a:lnTo>
                  <a:lnTo>
                    <a:pt x="408245" y="1074650"/>
                  </a:lnTo>
                  <a:lnTo>
                    <a:pt x="452974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46100" y="1079500"/>
                  </a:lnTo>
                  <a:lnTo>
                    <a:pt x="497549" y="1077320"/>
                  </a:lnTo>
                  <a:lnTo>
                    <a:pt x="450220" y="1070906"/>
                  </a:lnTo>
                  <a:lnTo>
                    <a:pt x="404300" y="1060446"/>
                  </a:lnTo>
                  <a:lnTo>
                    <a:pt x="359979" y="1046129"/>
                  </a:lnTo>
                  <a:lnTo>
                    <a:pt x="317443" y="1028142"/>
                  </a:lnTo>
                  <a:lnTo>
                    <a:pt x="276882" y="1006675"/>
                  </a:lnTo>
                  <a:lnTo>
                    <a:pt x="238484" y="981915"/>
                  </a:lnTo>
                  <a:lnTo>
                    <a:pt x="202436" y="954051"/>
                  </a:lnTo>
                  <a:lnTo>
                    <a:pt x="168929" y="923270"/>
                  </a:lnTo>
                  <a:lnTo>
                    <a:pt x="138148" y="889763"/>
                  </a:lnTo>
                  <a:lnTo>
                    <a:pt x="110284" y="853715"/>
                  </a:lnTo>
                  <a:lnTo>
                    <a:pt x="85524" y="815317"/>
                  </a:lnTo>
                  <a:lnTo>
                    <a:pt x="64057" y="774756"/>
                  </a:lnTo>
                  <a:lnTo>
                    <a:pt x="46070" y="732220"/>
                  </a:lnTo>
                  <a:lnTo>
                    <a:pt x="31753" y="687899"/>
                  </a:lnTo>
                  <a:lnTo>
                    <a:pt x="21293" y="641979"/>
                  </a:lnTo>
                  <a:lnTo>
                    <a:pt x="14879" y="594650"/>
                  </a:lnTo>
                  <a:lnTo>
                    <a:pt x="12700" y="546100"/>
                  </a:lnTo>
                  <a:lnTo>
                    <a:pt x="14815" y="498980"/>
                  </a:lnTo>
                  <a:lnTo>
                    <a:pt x="14879" y="497549"/>
                  </a:lnTo>
                  <a:lnTo>
                    <a:pt x="21293" y="450220"/>
                  </a:lnTo>
                  <a:lnTo>
                    <a:pt x="31753" y="404300"/>
                  </a:lnTo>
                  <a:lnTo>
                    <a:pt x="46070" y="359979"/>
                  </a:lnTo>
                  <a:lnTo>
                    <a:pt x="64057" y="317443"/>
                  </a:lnTo>
                  <a:lnTo>
                    <a:pt x="85524" y="276882"/>
                  </a:lnTo>
                  <a:lnTo>
                    <a:pt x="110284" y="238484"/>
                  </a:lnTo>
                  <a:lnTo>
                    <a:pt x="138148" y="202436"/>
                  </a:lnTo>
                  <a:lnTo>
                    <a:pt x="168929" y="168929"/>
                  </a:lnTo>
                  <a:lnTo>
                    <a:pt x="202436" y="138148"/>
                  </a:lnTo>
                  <a:lnTo>
                    <a:pt x="238484" y="110284"/>
                  </a:lnTo>
                  <a:lnTo>
                    <a:pt x="276882" y="85524"/>
                  </a:lnTo>
                  <a:lnTo>
                    <a:pt x="317443" y="64057"/>
                  </a:lnTo>
                  <a:lnTo>
                    <a:pt x="359979" y="46070"/>
                  </a:lnTo>
                  <a:lnTo>
                    <a:pt x="404300" y="31753"/>
                  </a:lnTo>
                  <a:lnTo>
                    <a:pt x="450220" y="21293"/>
                  </a:lnTo>
                  <a:lnTo>
                    <a:pt x="497549" y="14879"/>
                  </a:lnTo>
                  <a:lnTo>
                    <a:pt x="546100" y="12700"/>
                  </a:lnTo>
                  <a:lnTo>
                    <a:pt x="546100" y="0"/>
                  </a:lnTo>
                  <a:close/>
                </a:path>
                <a:path w="1092200" h="1092200">
                  <a:moveTo>
                    <a:pt x="546100" y="0"/>
                  </a:moveTo>
                  <a:lnTo>
                    <a:pt x="546100" y="12700"/>
                  </a:lnTo>
                  <a:lnTo>
                    <a:pt x="594650" y="14879"/>
                  </a:lnTo>
                  <a:lnTo>
                    <a:pt x="641979" y="21293"/>
                  </a:lnTo>
                  <a:lnTo>
                    <a:pt x="687899" y="31753"/>
                  </a:lnTo>
                  <a:lnTo>
                    <a:pt x="732220" y="46070"/>
                  </a:lnTo>
                  <a:lnTo>
                    <a:pt x="774756" y="64057"/>
                  </a:lnTo>
                  <a:lnTo>
                    <a:pt x="815317" y="85524"/>
                  </a:lnTo>
                  <a:lnTo>
                    <a:pt x="853715" y="110284"/>
                  </a:lnTo>
                  <a:lnTo>
                    <a:pt x="889763" y="138148"/>
                  </a:lnTo>
                  <a:lnTo>
                    <a:pt x="923270" y="168929"/>
                  </a:lnTo>
                  <a:lnTo>
                    <a:pt x="954051" y="202436"/>
                  </a:lnTo>
                  <a:lnTo>
                    <a:pt x="981915" y="238484"/>
                  </a:lnTo>
                  <a:lnTo>
                    <a:pt x="1006675" y="276882"/>
                  </a:lnTo>
                  <a:lnTo>
                    <a:pt x="1028142" y="317443"/>
                  </a:lnTo>
                  <a:lnTo>
                    <a:pt x="1046129" y="359979"/>
                  </a:lnTo>
                  <a:lnTo>
                    <a:pt x="1060446" y="404300"/>
                  </a:lnTo>
                  <a:lnTo>
                    <a:pt x="1070906" y="450220"/>
                  </a:lnTo>
                  <a:lnTo>
                    <a:pt x="1077320" y="497549"/>
                  </a:lnTo>
                  <a:lnTo>
                    <a:pt x="1079500" y="546100"/>
                  </a:lnTo>
                  <a:lnTo>
                    <a:pt x="1077384" y="593219"/>
                  </a:lnTo>
                  <a:lnTo>
                    <a:pt x="1077320" y="594650"/>
                  </a:lnTo>
                  <a:lnTo>
                    <a:pt x="1070906" y="641979"/>
                  </a:lnTo>
                  <a:lnTo>
                    <a:pt x="1060446" y="687899"/>
                  </a:lnTo>
                  <a:lnTo>
                    <a:pt x="1046129" y="732220"/>
                  </a:lnTo>
                  <a:lnTo>
                    <a:pt x="1028142" y="774756"/>
                  </a:lnTo>
                  <a:lnTo>
                    <a:pt x="1006675" y="815317"/>
                  </a:lnTo>
                  <a:lnTo>
                    <a:pt x="981915" y="853715"/>
                  </a:lnTo>
                  <a:lnTo>
                    <a:pt x="954051" y="889763"/>
                  </a:lnTo>
                  <a:lnTo>
                    <a:pt x="923270" y="923270"/>
                  </a:lnTo>
                  <a:lnTo>
                    <a:pt x="889763" y="954051"/>
                  </a:lnTo>
                  <a:lnTo>
                    <a:pt x="853715" y="981915"/>
                  </a:lnTo>
                  <a:lnTo>
                    <a:pt x="815317" y="1006675"/>
                  </a:lnTo>
                  <a:lnTo>
                    <a:pt x="774756" y="1028142"/>
                  </a:lnTo>
                  <a:lnTo>
                    <a:pt x="732220" y="1046129"/>
                  </a:lnTo>
                  <a:lnTo>
                    <a:pt x="687899" y="1060446"/>
                  </a:lnTo>
                  <a:lnTo>
                    <a:pt x="641979" y="1070906"/>
                  </a:lnTo>
                  <a:lnTo>
                    <a:pt x="594650" y="1077320"/>
                  </a:lnTo>
                  <a:lnTo>
                    <a:pt x="546100" y="1079500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5" y="1084291"/>
                  </a:lnTo>
                  <a:lnTo>
                    <a:pt x="683954" y="1074650"/>
                  </a:lnTo>
                  <a:lnTo>
                    <a:pt x="727243" y="1061438"/>
                  </a:lnTo>
                  <a:lnTo>
                    <a:pt x="768926" y="1044818"/>
                  </a:lnTo>
                  <a:lnTo>
                    <a:pt x="808842" y="1024954"/>
                  </a:lnTo>
                  <a:lnTo>
                    <a:pt x="846824" y="1002010"/>
                  </a:lnTo>
                  <a:lnTo>
                    <a:pt x="882710" y="976149"/>
                  </a:lnTo>
                  <a:lnTo>
                    <a:pt x="916336" y="947537"/>
                  </a:lnTo>
                  <a:lnTo>
                    <a:pt x="947537" y="916336"/>
                  </a:lnTo>
                  <a:lnTo>
                    <a:pt x="976149" y="882710"/>
                  </a:lnTo>
                  <a:lnTo>
                    <a:pt x="1002010" y="846824"/>
                  </a:lnTo>
                  <a:lnTo>
                    <a:pt x="1024954" y="808842"/>
                  </a:lnTo>
                  <a:lnTo>
                    <a:pt x="1044818" y="768926"/>
                  </a:lnTo>
                  <a:lnTo>
                    <a:pt x="1061438" y="727243"/>
                  </a:lnTo>
                  <a:lnTo>
                    <a:pt x="1074650" y="683954"/>
                  </a:lnTo>
                  <a:lnTo>
                    <a:pt x="1084291" y="639225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4"/>
                  </a:lnTo>
                  <a:lnTo>
                    <a:pt x="1074650" y="408245"/>
                  </a:lnTo>
                  <a:lnTo>
                    <a:pt x="1061438" y="364956"/>
                  </a:lnTo>
                  <a:lnTo>
                    <a:pt x="1044818" y="323273"/>
                  </a:lnTo>
                  <a:lnTo>
                    <a:pt x="1024954" y="283357"/>
                  </a:lnTo>
                  <a:lnTo>
                    <a:pt x="1002010" y="245375"/>
                  </a:lnTo>
                  <a:lnTo>
                    <a:pt x="976149" y="209489"/>
                  </a:lnTo>
                  <a:lnTo>
                    <a:pt x="947537" y="175863"/>
                  </a:lnTo>
                  <a:lnTo>
                    <a:pt x="916336" y="144662"/>
                  </a:lnTo>
                  <a:lnTo>
                    <a:pt x="882710" y="116050"/>
                  </a:lnTo>
                  <a:lnTo>
                    <a:pt x="846824" y="90189"/>
                  </a:lnTo>
                  <a:lnTo>
                    <a:pt x="808842" y="67245"/>
                  </a:lnTo>
                  <a:lnTo>
                    <a:pt x="768926" y="47381"/>
                  </a:lnTo>
                  <a:lnTo>
                    <a:pt x="727243" y="30761"/>
                  </a:lnTo>
                  <a:lnTo>
                    <a:pt x="683954" y="17549"/>
                  </a:lnTo>
                  <a:lnTo>
                    <a:pt x="639225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78200" y="4978400"/>
              <a:ext cx="812800" cy="81280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524500" y="4838700"/>
            <a:ext cx="1092200" cy="1092200"/>
            <a:chOff x="5524500" y="4838700"/>
            <a:chExt cx="1092200" cy="1092200"/>
          </a:xfrm>
        </p:grpSpPr>
        <p:sp>
          <p:nvSpPr>
            <p:cNvPr id="35" name="object 35"/>
            <p:cNvSpPr/>
            <p:nvPr/>
          </p:nvSpPr>
          <p:spPr>
            <a:xfrm>
              <a:off x="55245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3" y="7908"/>
                  </a:lnTo>
                  <a:lnTo>
                    <a:pt x="408244" y="17548"/>
                  </a:lnTo>
                  <a:lnTo>
                    <a:pt x="364955" y="30760"/>
                  </a:lnTo>
                  <a:lnTo>
                    <a:pt x="323271" y="47380"/>
                  </a:lnTo>
                  <a:lnTo>
                    <a:pt x="283356" y="67244"/>
                  </a:lnTo>
                  <a:lnTo>
                    <a:pt x="245374" y="90189"/>
                  </a:lnTo>
                  <a:lnTo>
                    <a:pt x="209488" y="116049"/>
                  </a:lnTo>
                  <a:lnTo>
                    <a:pt x="175862" y="144662"/>
                  </a:lnTo>
                  <a:lnTo>
                    <a:pt x="144662" y="175862"/>
                  </a:lnTo>
                  <a:lnTo>
                    <a:pt x="116049" y="209488"/>
                  </a:lnTo>
                  <a:lnTo>
                    <a:pt x="90189" y="245374"/>
                  </a:lnTo>
                  <a:lnTo>
                    <a:pt x="67244" y="283356"/>
                  </a:lnTo>
                  <a:lnTo>
                    <a:pt x="47380" y="323271"/>
                  </a:lnTo>
                  <a:lnTo>
                    <a:pt x="30760" y="364955"/>
                  </a:lnTo>
                  <a:lnTo>
                    <a:pt x="17548" y="408244"/>
                  </a:lnTo>
                  <a:lnTo>
                    <a:pt x="7908" y="452973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6"/>
                  </a:lnTo>
                  <a:lnTo>
                    <a:pt x="17548" y="683955"/>
                  </a:lnTo>
                  <a:lnTo>
                    <a:pt x="30760" y="727244"/>
                  </a:lnTo>
                  <a:lnTo>
                    <a:pt x="47380" y="768928"/>
                  </a:lnTo>
                  <a:lnTo>
                    <a:pt x="67244" y="808843"/>
                  </a:lnTo>
                  <a:lnTo>
                    <a:pt x="90189" y="846825"/>
                  </a:lnTo>
                  <a:lnTo>
                    <a:pt x="116049" y="882711"/>
                  </a:lnTo>
                  <a:lnTo>
                    <a:pt x="144662" y="916337"/>
                  </a:lnTo>
                  <a:lnTo>
                    <a:pt x="175862" y="947537"/>
                  </a:lnTo>
                  <a:lnTo>
                    <a:pt x="209488" y="976150"/>
                  </a:lnTo>
                  <a:lnTo>
                    <a:pt x="245374" y="1002010"/>
                  </a:lnTo>
                  <a:lnTo>
                    <a:pt x="283356" y="1024955"/>
                  </a:lnTo>
                  <a:lnTo>
                    <a:pt x="323271" y="1044819"/>
                  </a:lnTo>
                  <a:lnTo>
                    <a:pt x="364955" y="1061439"/>
                  </a:lnTo>
                  <a:lnTo>
                    <a:pt x="408244" y="1074651"/>
                  </a:lnTo>
                  <a:lnTo>
                    <a:pt x="452973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6" y="1084291"/>
                  </a:lnTo>
                  <a:lnTo>
                    <a:pt x="683955" y="1074651"/>
                  </a:lnTo>
                  <a:lnTo>
                    <a:pt x="727244" y="1061439"/>
                  </a:lnTo>
                  <a:lnTo>
                    <a:pt x="768928" y="1044819"/>
                  </a:lnTo>
                  <a:lnTo>
                    <a:pt x="808843" y="1024955"/>
                  </a:lnTo>
                  <a:lnTo>
                    <a:pt x="846825" y="1002010"/>
                  </a:lnTo>
                  <a:lnTo>
                    <a:pt x="882711" y="976150"/>
                  </a:lnTo>
                  <a:lnTo>
                    <a:pt x="916337" y="947537"/>
                  </a:lnTo>
                  <a:lnTo>
                    <a:pt x="947537" y="916337"/>
                  </a:lnTo>
                  <a:lnTo>
                    <a:pt x="976150" y="882711"/>
                  </a:lnTo>
                  <a:lnTo>
                    <a:pt x="1002010" y="846825"/>
                  </a:lnTo>
                  <a:lnTo>
                    <a:pt x="1024955" y="808843"/>
                  </a:lnTo>
                  <a:lnTo>
                    <a:pt x="1044819" y="768928"/>
                  </a:lnTo>
                  <a:lnTo>
                    <a:pt x="1061439" y="727244"/>
                  </a:lnTo>
                  <a:lnTo>
                    <a:pt x="1074651" y="683955"/>
                  </a:lnTo>
                  <a:lnTo>
                    <a:pt x="1084291" y="639226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3"/>
                  </a:lnTo>
                  <a:lnTo>
                    <a:pt x="1074651" y="408244"/>
                  </a:lnTo>
                  <a:lnTo>
                    <a:pt x="1061439" y="364955"/>
                  </a:lnTo>
                  <a:lnTo>
                    <a:pt x="1044819" y="323271"/>
                  </a:lnTo>
                  <a:lnTo>
                    <a:pt x="1024955" y="283356"/>
                  </a:lnTo>
                  <a:lnTo>
                    <a:pt x="1002010" y="245374"/>
                  </a:lnTo>
                  <a:lnTo>
                    <a:pt x="976150" y="209488"/>
                  </a:lnTo>
                  <a:lnTo>
                    <a:pt x="947537" y="175862"/>
                  </a:lnTo>
                  <a:lnTo>
                    <a:pt x="916337" y="144662"/>
                  </a:lnTo>
                  <a:lnTo>
                    <a:pt x="882711" y="116049"/>
                  </a:lnTo>
                  <a:lnTo>
                    <a:pt x="846825" y="90189"/>
                  </a:lnTo>
                  <a:lnTo>
                    <a:pt x="808843" y="67244"/>
                  </a:lnTo>
                  <a:lnTo>
                    <a:pt x="768928" y="47380"/>
                  </a:lnTo>
                  <a:lnTo>
                    <a:pt x="727244" y="30760"/>
                  </a:lnTo>
                  <a:lnTo>
                    <a:pt x="683955" y="17548"/>
                  </a:lnTo>
                  <a:lnTo>
                    <a:pt x="639226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24500" y="4838700"/>
              <a:ext cx="1092200" cy="1092200"/>
            </a:xfrm>
            <a:custGeom>
              <a:avLst/>
              <a:gdLst/>
              <a:ahLst/>
              <a:cxnLst/>
              <a:rect l="l" t="t" r="r" b="b"/>
              <a:pathLst>
                <a:path w="1092200" h="1092200">
                  <a:moveTo>
                    <a:pt x="546100" y="0"/>
                  </a:moveTo>
                  <a:lnTo>
                    <a:pt x="498980" y="2004"/>
                  </a:lnTo>
                  <a:lnTo>
                    <a:pt x="452974" y="7908"/>
                  </a:lnTo>
                  <a:lnTo>
                    <a:pt x="408245" y="17549"/>
                  </a:lnTo>
                  <a:lnTo>
                    <a:pt x="364956" y="30761"/>
                  </a:lnTo>
                  <a:lnTo>
                    <a:pt x="323273" y="47381"/>
                  </a:lnTo>
                  <a:lnTo>
                    <a:pt x="283357" y="67245"/>
                  </a:lnTo>
                  <a:lnTo>
                    <a:pt x="245375" y="90189"/>
                  </a:lnTo>
                  <a:lnTo>
                    <a:pt x="209489" y="116050"/>
                  </a:lnTo>
                  <a:lnTo>
                    <a:pt x="175863" y="144662"/>
                  </a:lnTo>
                  <a:lnTo>
                    <a:pt x="144662" y="175863"/>
                  </a:lnTo>
                  <a:lnTo>
                    <a:pt x="116050" y="209489"/>
                  </a:lnTo>
                  <a:lnTo>
                    <a:pt x="90189" y="245375"/>
                  </a:lnTo>
                  <a:lnTo>
                    <a:pt x="67245" y="283357"/>
                  </a:lnTo>
                  <a:lnTo>
                    <a:pt x="47381" y="323273"/>
                  </a:lnTo>
                  <a:lnTo>
                    <a:pt x="30761" y="364956"/>
                  </a:lnTo>
                  <a:lnTo>
                    <a:pt x="17549" y="408245"/>
                  </a:lnTo>
                  <a:lnTo>
                    <a:pt x="7908" y="452974"/>
                  </a:lnTo>
                  <a:lnTo>
                    <a:pt x="2004" y="498980"/>
                  </a:lnTo>
                  <a:lnTo>
                    <a:pt x="0" y="546100"/>
                  </a:lnTo>
                  <a:lnTo>
                    <a:pt x="2004" y="593219"/>
                  </a:lnTo>
                  <a:lnTo>
                    <a:pt x="7908" y="639225"/>
                  </a:lnTo>
                  <a:lnTo>
                    <a:pt x="17549" y="683954"/>
                  </a:lnTo>
                  <a:lnTo>
                    <a:pt x="30761" y="727243"/>
                  </a:lnTo>
                  <a:lnTo>
                    <a:pt x="47381" y="768926"/>
                  </a:lnTo>
                  <a:lnTo>
                    <a:pt x="67245" y="808842"/>
                  </a:lnTo>
                  <a:lnTo>
                    <a:pt x="90189" y="846824"/>
                  </a:lnTo>
                  <a:lnTo>
                    <a:pt x="116050" y="882710"/>
                  </a:lnTo>
                  <a:lnTo>
                    <a:pt x="144662" y="916336"/>
                  </a:lnTo>
                  <a:lnTo>
                    <a:pt x="175863" y="947537"/>
                  </a:lnTo>
                  <a:lnTo>
                    <a:pt x="209489" y="976149"/>
                  </a:lnTo>
                  <a:lnTo>
                    <a:pt x="245375" y="1002010"/>
                  </a:lnTo>
                  <a:lnTo>
                    <a:pt x="283357" y="1024954"/>
                  </a:lnTo>
                  <a:lnTo>
                    <a:pt x="323273" y="1044818"/>
                  </a:lnTo>
                  <a:lnTo>
                    <a:pt x="364956" y="1061438"/>
                  </a:lnTo>
                  <a:lnTo>
                    <a:pt x="408245" y="1074650"/>
                  </a:lnTo>
                  <a:lnTo>
                    <a:pt x="452974" y="1084291"/>
                  </a:lnTo>
                  <a:lnTo>
                    <a:pt x="498980" y="1090195"/>
                  </a:lnTo>
                  <a:lnTo>
                    <a:pt x="546100" y="1092200"/>
                  </a:lnTo>
                  <a:lnTo>
                    <a:pt x="546100" y="1079500"/>
                  </a:lnTo>
                  <a:lnTo>
                    <a:pt x="497549" y="1077320"/>
                  </a:lnTo>
                  <a:lnTo>
                    <a:pt x="450220" y="1070906"/>
                  </a:lnTo>
                  <a:lnTo>
                    <a:pt x="404300" y="1060446"/>
                  </a:lnTo>
                  <a:lnTo>
                    <a:pt x="359979" y="1046129"/>
                  </a:lnTo>
                  <a:lnTo>
                    <a:pt x="317443" y="1028142"/>
                  </a:lnTo>
                  <a:lnTo>
                    <a:pt x="276882" y="1006675"/>
                  </a:lnTo>
                  <a:lnTo>
                    <a:pt x="238484" y="981915"/>
                  </a:lnTo>
                  <a:lnTo>
                    <a:pt x="202436" y="954051"/>
                  </a:lnTo>
                  <a:lnTo>
                    <a:pt x="168929" y="923270"/>
                  </a:lnTo>
                  <a:lnTo>
                    <a:pt x="138148" y="889763"/>
                  </a:lnTo>
                  <a:lnTo>
                    <a:pt x="110284" y="853715"/>
                  </a:lnTo>
                  <a:lnTo>
                    <a:pt x="85524" y="815317"/>
                  </a:lnTo>
                  <a:lnTo>
                    <a:pt x="64057" y="774756"/>
                  </a:lnTo>
                  <a:lnTo>
                    <a:pt x="46070" y="732220"/>
                  </a:lnTo>
                  <a:lnTo>
                    <a:pt x="31753" y="687899"/>
                  </a:lnTo>
                  <a:lnTo>
                    <a:pt x="21293" y="641979"/>
                  </a:lnTo>
                  <a:lnTo>
                    <a:pt x="14879" y="594650"/>
                  </a:lnTo>
                  <a:lnTo>
                    <a:pt x="12700" y="546100"/>
                  </a:lnTo>
                  <a:lnTo>
                    <a:pt x="14815" y="498980"/>
                  </a:lnTo>
                  <a:lnTo>
                    <a:pt x="14879" y="497549"/>
                  </a:lnTo>
                  <a:lnTo>
                    <a:pt x="21293" y="450220"/>
                  </a:lnTo>
                  <a:lnTo>
                    <a:pt x="31753" y="404300"/>
                  </a:lnTo>
                  <a:lnTo>
                    <a:pt x="46070" y="359979"/>
                  </a:lnTo>
                  <a:lnTo>
                    <a:pt x="64057" y="317443"/>
                  </a:lnTo>
                  <a:lnTo>
                    <a:pt x="85524" y="276882"/>
                  </a:lnTo>
                  <a:lnTo>
                    <a:pt x="110284" y="238484"/>
                  </a:lnTo>
                  <a:lnTo>
                    <a:pt x="138148" y="202436"/>
                  </a:lnTo>
                  <a:lnTo>
                    <a:pt x="168929" y="168929"/>
                  </a:lnTo>
                  <a:lnTo>
                    <a:pt x="202436" y="138148"/>
                  </a:lnTo>
                  <a:lnTo>
                    <a:pt x="238484" y="110284"/>
                  </a:lnTo>
                  <a:lnTo>
                    <a:pt x="276882" y="85524"/>
                  </a:lnTo>
                  <a:lnTo>
                    <a:pt x="317443" y="64057"/>
                  </a:lnTo>
                  <a:lnTo>
                    <a:pt x="359979" y="46070"/>
                  </a:lnTo>
                  <a:lnTo>
                    <a:pt x="404300" y="31753"/>
                  </a:lnTo>
                  <a:lnTo>
                    <a:pt x="450220" y="21293"/>
                  </a:lnTo>
                  <a:lnTo>
                    <a:pt x="497549" y="14879"/>
                  </a:lnTo>
                  <a:lnTo>
                    <a:pt x="546100" y="12700"/>
                  </a:lnTo>
                  <a:lnTo>
                    <a:pt x="546100" y="0"/>
                  </a:lnTo>
                  <a:close/>
                </a:path>
                <a:path w="1092200" h="1092200">
                  <a:moveTo>
                    <a:pt x="546100" y="0"/>
                  </a:moveTo>
                  <a:lnTo>
                    <a:pt x="546100" y="12700"/>
                  </a:lnTo>
                  <a:lnTo>
                    <a:pt x="594650" y="14879"/>
                  </a:lnTo>
                  <a:lnTo>
                    <a:pt x="641979" y="21293"/>
                  </a:lnTo>
                  <a:lnTo>
                    <a:pt x="687899" y="31753"/>
                  </a:lnTo>
                  <a:lnTo>
                    <a:pt x="732220" y="46070"/>
                  </a:lnTo>
                  <a:lnTo>
                    <a:pt x="774756" y="64057"/>
                  </a:lnTo>
                  <a:lnTo>
                    <a:pt x="815317" y="85524"/>
                  </a:lnTo>
                  <a:lnTo>
                    <a:pt x="853715" y="110284"/>
                  </a:lnTo>
                  <a:lnTo>
                    <a:pt x="889763" y="138148"/>
                  </a:lnTo>
                  <a:lnTo>
                    <a:pt x="923270" y="168929"/>
                  </a:lnTo>
                  <a:lnTo>
                    <a:pt x="954051" y="202436"/>
                  </a:lnTo>
                  <a:lnTo>
                    <a:pt x="981915" y="238484"/>
                  </a:lnTo>
                  <a:lnTo>
                    <a:pt x="1006675" y="276882"/>
                  </a:lnTo>
                  <a:lnTo>
                    <a:pt x="1028142" y="317443"/>
                  </a:lnTo>
                  <a:lnTo>
                    <a:pt x="1046129" y="359979"/>
                  </a:lnTo>
                  <a:lnTo>
                    <a:pt x="1060446" y="404300"/>
                  </a:lnTo>
                  <a:lnTo>
                    <a:pt x="1070906" y="450220"/>
                  </a:lnTo>
                  <a:lnTo>
                    <a:pt x="1077320" y="497549"/>
                  </a:lnTo>
                  <a:lnTo>
                    <a:pt x="1079500" y="546100"/>
                  </a:lnTo>
                  <a:lnTo>
                    <a:pt x="1077384" y="593219"/>
                  </a:lnTo>
                  <a:lnTo>
                    <a:pt x="1070906" y="641979"/>
                  </a:lnTo>
                  <a:lnTo>
                    <a:pt x="1060446" y="687899"/>
                  </a:lnTo>
                  <a:lnTo>
                    <a:pt x="1046129" y="732220"/>
                  </a:lnTo>
                  <a:lnTo>
                    <a:pt x="1028142" y="774756"/>
                  </a:lnTo>
                  <a:lnTo>
                    <a:pt x="1006675" y="815317"/>
                  </a:lnTo>
                  <a:lnTo>
                    <a:pt x="981915" y="853715"/>
                  </a:lnTo>
                  <a:lnTo>
                    <a:pt x="954051" y="889763"/>
                  </a:lnTo>
                  <a:lnTo>
                    <a:pt x="923270" y="923270"/>
                  </a:lnTo>
                  <a:lnTo>
                    <a:pt x="889763" y="954051"/>
                  </a:lnTo>
                  <a:lnTo>
                    <a:pt x="853715" y="981915"/>
                  </a:lnTo>
                  <a:lnTo>
                    <a:pt x="815317" y="1006675"/>
                  </a:lnTo>
                  <a:lnTo>
                    <a:pt x="774756" y="1028142"/>
                  </a:lnTo>
                  <a:lnTo>
                    <a:pt x="732220" y="1046129"/>
                  </a:lnTo>
                  <a:lnTo>
                    <a:pt x="687899" y="1060446"/>
                  </a:lnTo>
                  <a:lnTo>
                    <a:pt x="641979" y="1070906"/>
                  </a:lnTo>
                  <a:lnTo>
                    <a:pt x="594650" y="1077320"/>
                  </a:lnTo>
                  <a:lnTo>
                    <a:pt x="546100" y="1079500"/>
                  </a:lnTo>
                  <a:lnTo>
                    <a:pt x="546100" y="1092200"/>
                  </a:lnTo>
                  <a:lnTo>
                    <a:pt x="593219" y="1090195"/>
                  </a:lnTo>
                  <a:lnTo>
                    <a:pt x="639225" y="1084291"/>
                  </a:lnTo>
                  <a:lnTo>
                    <a:pt x="683954" y="1074650"/>
                  </a:lnTo>
                  <a:lnTo>
                    <a:pt x="727243" y="1061438"/>
                  </a:lnTo>
                  <a:lnTo>
                    <a:pt x="768926" y="1044818"/>
                  </a:lnTo>
                  <a:lnTo>
                    <a:pt x="808842" y="1024954"/>
                  </a:lnTo>
                  <a:lnTo>
                    <a:pt x="846824" y="1002010"/>
                  </a:lnTo>
                  <a:lnTo>
                    <a:pt x="882710" y="976149"/>
                  </a:lnTo>
                  <a:lnTo>
                    <a:pt x="916336" y="947537"/>
                  </a:lnTo>
                  <a:lnTo>
                    <a:pt x="947537" y="916336"/>
                  </a:lnTo>
                  <a:lnTo>
                    <a:pt x="976149" y="882710"/>
                  </a:lnTo>
                  <a:lnTo>
                    <a:pt x="1002010" y="846824"/>
                  </a:lnTo>
                  <a:lnTo>
                    <a:pt x="1024954" y="808842"/>
                  </a:lnTo>
                  <a:lnTo>
                    <a:pt x="1044818" y="768926"/>
                  </a:lnTo>
                  <a:lnTo>
                    <a:pt x="1061438" y="727243"/>
                  </a:lnTo>
                  <a:lnTo>
                    <a:pt x="1074650" y="683954"/>
                  </a:lnTo>
                  <a:lnTo>
                    <a:pt x="1084291" y="639225"/>
                  </a:lnTo>
                  <a:lnTo>
                    <a:pt x="1090195" y="593219"/>
                  </a:lnTo>
                  <a:lnTo>
                    <a:pt x="1092200" y="546100"/>
                  </a:lnTo>
                  <a:lnTo>
                    <a:pt x="1090195" y="498980"/>
                  </a:lnTo>
                  <a:lnTo>
                    <a:pt x="1084291" y="452974"/>
                  </a:lnTo>
                  <a:lnTo>
                    <a:pt x="1074650" y="408245"/>
                  </a:lnTo>
                  <a:lnTo>
                    <a:pt x="1061438" y="364956"/>
                  </a:lnTo>
                  <a:lnTo>
                    <a:pt x="1044818" y="323273"/>
                  </a:lnTo>
                  <a:lnTo>
                    <a:pt x="1024954" y="283357"/>
                  </a:lnTo>
                  <a:lnTo>
                    <a:pt x="1002010" y="245375"/>
                  </a:lnTo>
                  <a:lnTo>
                    <a:pt x="976149" y="209489"/>
                  </a:lnTo>
                  <a:lnTo>
                    <a:pt x="947537" y="175863"/>
                  </a:lnTo>
                  <a:lnTo>
                    <a:pt x="916336" y="144662"/>
                  </a:lnTo>
                  <a:lnTo>
                    <a:pt x="882710" y="116050"/>
                  </a:lnTo>
                  <a:lnTo>
                    <a:pt x="846824" y="90189"/>
                  </a:lnTo>
                  <a:lnTo>
                    <a:pt x="808842" y="67245"/>
                  </a:lnTo>
                  <a:lnTo>
                    <a:pt x="768926" y="47381"/>
                  </a:lnTo>
                  <a:lnTo>
                    <a:pt x="727243" y="30761"/>
                  </a:lnTo>
                  <a:lnTo>
                    <a:pt x="683954" y="17549"/>
                  </a:lnTo>
                  <a:lnTo>
                    <a:pt x="639225" y="7908"/>
                  </a:lnTo>
                  <a:lnTo>
                    <a:pt x="593219" y="2004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4200" y="4978400"/>
              <a:ext cx="812800" cy="812800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7900" y="6432550"/>
            <a:ext cx="556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925" y="928315"/>
            <a:ext cx="540913" cy="1141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543" y="1365962"/>
            <a:ext cx="1104769" cy="3122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68249" y="2706319"/>
            <a:ext cx="676910" cy="114300"/>
          </a:xfrm>
          <a:custGeom>
            <a:avLst/>
            <a:gdLst/>
            <a:ahLst/>
            <a:cxnLst/>
            <a:rect l="l" t="t" r="r" b="b"/>
            <a:pathLst>
              <a:path w="676910" h="114300">
                <a:moveTo>
                  <a:pt x="24688" y="6400"/>
                </a:moveTo>
                <a:lnTo>
                  <a:pt x="0" y="6400"/>
                </a:lnTo>
                <a:lnTo>
                  <a:pt x="0" y="113080"/>
                </a:lnTo>
                <a:lnTo>
                  <a:pt x="24688" y="113080"/>
                </a:lnTo>
                <a:lnTo>
                  <a:pt x="24688" y="6400"/>
                </a:lnTo>
                <a:close/>
              </a:path>
              <a:path w="676910" h="114300">
                <a:moveTo>
                  <a:pt x="90443" y="29870"/>
                </a:moveTo>
                <a:lnTo>
                  <a:pt x="75812" y="29870"/>
                </a:lnTo>
                <a:lnTo>
                  <a:pt x="68853" y="31597"/>
                </a:lnTo>
                <a:lnTo>
                  <a:pt x="42587" y="63245"/>
                </a:lnTo>
                <a:lnTo>
                  <a:pt x="42587" y="80822"/>
                </a:lnTo>
                <a:lnTo>
                  <a:pt x="44219" y="87629"/>
                </a:lnTo>
                <a:lnTo>
                  <a:pt x="44316" y="88036"/>
                </a:lnTo>
                <a:lnTo>
                  <a:pt x="75812" y="114299"/>
                </a:lnTo>
                <a:lnTo>
                  <a:pt x="90747" y="114299"/>
                </a:lnTo>
                <a:lnTo>
                  <a:pt x="96894" y="112775"/>
                </a:lnTo>
                <a:lnTo>
                  <a:pt x="101974" y="109727"/>
                </a:lnTo>
                <a:lnTo>
                  <a:pt x="107156" y="106679"/>
                </a:lnTo>
                <a:lnTo>
                  <a:pt x="109137" y="104368"/>
                </a:lnTo>
                <a:lnTo>
                  <a:pt x="109166" y="94792"/>
                </a:lnTo>
                <a:lnTo>
                  <a:pt x="83686" y="94792"/>
                </a:lnTo>
                <a:lnTo>
                  <a:pt x="80130" y="93878"/>
                </a:lnTo>
                <a:lnTo>
                  <a:pt x="66617" y="76758"/>
                </a:lnTo>
                <a:lnTo>
                  <a:pt x="66617" y="67309"/>
                </a:lnTo>
                <a:lnTo>
                  <a:pt x="67486" y="63449"/>
                </a:lnTo>
                <a:lnTo>
                  <a:pt x="67532" y="63245"/>
                </a:lnTo>
                <a:lnTo>
                  <a:pt x="83686" y="49377"/>
                </a:lnTo>
                <a:lnTo>
                  <a:pt x="108176" y="49377"/>
                </a:lnTo>
                <a:lnTo>
                  <a:pt x="108070" y="38894"/>
                </a:lnTo>
                <a:lnTo>
                  <a:pt x="106851" y="37490"/>
                </a:lnTo>
                <a:lnTo>
                  <a:pt x="96488" y="31394"/>
                </a:lnTo>
                <a:lnTo>
                  <a:pt x="90443" y="29870"/>
                </a:lnTo>
                <a:close/>
              </a:path>
              <a:path w="676910" h="114300">
                <a:moveTo>
                  <a:pt x="131845" y="0"/>
                </a:moveTo>
                <a:lnTo>
                  <a:pt x="108070" y="0"/>
                </a:lnTo>
                <a:lnTo>
                  <a:pt x="108070" y="38894"/>
                </a:lnTo>
                <a:lnTo>
                  <a:pt x="110864" y="42113"/>
                </a:lnTo>
                <a:lnTo>
                  <a:pt x="116554" y="54508"/>
                </a:lnTo>
                <a:lnTo>
                  <a:pt x="117976" y="62433"/>
                </a:lnTo>
                <a:lnTo>
                  <a:pt x="117976" y="81635"/>
                </a:lnTo>
                <a:lnTo>
                  <a:pt x="116605" y="89560"/>
                </a:lnTo>
                <a:lnTo>
                  <a:pt x="113861" y="95859"/>
                </a:lnTo>
                <a:lnTo>
                  <a:pt x="111118" y="102057"/>
                </a:lnTo>
                <a:lnTo>
                  <a:pt x="109137" y="104368"/>
                </a:lnTo>
                <a:lnTo>
                  <a:pt x="109137" y="113080"/>
                </a:lnTo>
                <a:lnTo>
                  <a:pt x="131845" y="113080"/>
                </a:lnTo>
                <a:lnTo>
                  <a:pt x="131845" y="0"/>
                </a:lnTo>
                <a:close/>
              </a:path>
              <a:path w="676910" h="114300">
                <a:moveTo>
                  <a:pt x="108070" y="38894"/>
                </a:moveTo>
                <a:lnTo>
                  <a:pt x="108176" y="49377"/>
                </a:lnTo>
                <a:lnTo>
                  <a:pt x="109594" y="71932"/>
                </a:lnTo>
                <a:lnTo>
                  <a:pt x="109504" y="76758"/>
                </a:lnTo>
                <a:lnTo>
                  <a:pt x="109431" y="80619"/>
                </a:lnTo>
                <a:lnTo>
                  <a:pt x="109363" y="84277"/>
                </a:lnTo>
                <a:lnTo>
                  <a:pt x="109264" y="89560"/>
                </a:lnTo>
                <a:lnTo>
                  <a:pt x="109137" y="104368"/>
                </a:lnTo>
                <a:lnTo>
                  <a:pt x="111118" y="102057"/>
                </a:lnTo>
                <a:lnTo>
                  <a:pt x="113861" y="95859"/>
                </a:lnTo>
                <a:lnTo>
                  <a:pt x="116605" y="89560"/>
                </a:lnTo>
                <a:lnTo>
                  <a:pt x="117976" y="81635"/>
                </a:lnTo>
                <a:lnTo>
                  <a:pt x="117976" y="62433"/>
                </a:lnTo>
                <a:lnTo>
                  <a:pt x="116554" y="54508"/>
                </a:lnTo>
                <a:lnTo>
                  <a:pt x="110864" y="42113"/>
                </a:lnTo>
                <a:lnTo>
                  <a:pt x="108070" y="38894"/>
                </a:lnTo>
                <a:close/>
              </a:path>
              <a:path w="676910" h="114300">
                <a:moveTo>
                  <a:pt x="108176" y="49377"/>
                </a:moveTo>
                <a:lnTo>
                  <a:pt x="91509" y="49377"/>
                </a:lnTo>
                <a:lnTo>
                  <a:pt x="95015" y="50291"/>
                </a:lnTo>
                <a:lnTo>
                  <a:pt x="101314" y="53949"/>
                </a:lnTo>
                <a:lnTo>
                  <a:pt x="103803" y="56540"/>
                </a:lnTo>
                <a:lnTo>
                  <a:pt x="105632" y="59893"/>
                </a:lnTo>
                <a:lnTo>
                  <a:pt x="107562" y="63245"/>
                </a:lnTo>
                <a:lnTo>
                  <a:pt x="108527" y="67309"/>
                </a:lnTo>
                <a:lnTo>
                  <a:pt x="108527" y="76758"/>
                </a:lnTo>
                <a:lnTo>
                  <a:pt x="107610" y="80619"/>
                </a:lnTo>
                <a:lnTo>
                  <a:pt x="107562" y="80822"/>
                </a:lnTo>
                <a:lnTo>
                  <a:pt x="105632" y="84277"/>
                </a:lnTo>
                <a:lnTo>
                  <a:pt x="103803" y="87629"/>
                </a:lnTo>
                <a:lnTo>
                  <a:pt x="101314" y="90220"/>
                </a:lnTo>
                <a:lnTo>
                  <a:pt x="95015" y="93878"/>
                </a:lnTo>
                <a:lnTo>
                  <a:pt x="91509" y="94792"/>
                </a:lnTo>
                <a:lnTo>
                  <a:pt x="109166" y="94792"/>
                </a:lnTo>
                <a:lnTo>
                  <a:pt x="109292" y="88036"/>
                </a:lnTo>
                <a:lnTo>
                  <a:pt x="109412" y="81635"/>
                </a:lnTo>
                <a:lnTo>
                  <a:pt x="109504" y="76758"/>
                </a:lnTo>
                <a:lnTo>
                  <a:pt x="109594" y="71932"/>
                </a:lnTo>
                <a:lnTo>
                  <a:pt x="108233" y="50291"/>
                </a:lnTo>
                <a:lnTo>
                  <a:pt x="108176" y="49377"/>
                </a:lnTo>
                <a:close/>
              </a:path>
              <a:path w="676910" h="114300">
                <a:moveTo>
                  <a:pt x="199518" y="29870"/>
                </a:moveTo>
                <a:lnTo>
                  <a:pt x="183160" y="29870"/>
                </a:lnTo>
                <a:lnTo>
                  <a:pt x="175693" y="31699"/>
                </a:lnTo>
                <a:lnTo>
                  <a:pt x="169089" y="35356"/>
                </a:lnTo>
                <a:lnTo>
                  <a:pt x="162485" y="38912"/>
                </a:lnTo>
                <a:lnTo>
                  <a:pt x="147753" y="80213"/>
                </a:lnTo>
                <a:lnTo>
                  <a:pt x="149642" y="87325"/>
                </a:lnTo>
                <a:lnTo>
                  <a:pt x="185192" y="114299"/>
                </a:lnTo>
                <a:lnTo>
                  <a:pt x="201956" y="114299"/>
                </a:lnTo>
                <a:lnTo>
                  <a:pt x="228372" y="101041"/>
                </a:lnTo>
                <a:lnTo>
                  <a:pt x="223031" y="95249"/>
                </a:lnTo>
                <a:lnTo>
                  <a:pt x="190272" y="95249"/>
                </a:lnTo>
                <a:lnTo>
                  <a:pt x="186005" y="94386"/>
                </a:lnTo>
                <a:lnTo>
                  <a:pt x="171392" y="78790"/>
                </a:lnTo>
                <a:lnTo>
                  <a:pt x="167107" y="78790"/>
                </a:lnTo>
                <a:lnTo>
                  <a:pt x="167107" y="64973"/>
                </a:lnTo>
                <a:lnTo>
                  <a:pt x="171070" y="64973"/>
                </a:lnTo>
                <a:lnTo>
                  <a:pt x="171933" y="61213"/>
                </a:lnTo>
                <a:lnTo>
                  <a:pt x="173661" y="58064"/>
                </a:lnTo>
                <a:lnTo>
                  <a:pt x="175388" y="54813"/>
                </a:lnTo>
                <a:lnTo>
                  <a:pt x="177775" y="52323"/>
                </a:lnTo>
                <a:lnTo>
                  <a:pt x="180823" y="50596"/>
                </a:lnTo>
                <a:lnTo>
                  <a:pt x="183973" y="48767"/>
                </a:lnTo>
                <a:lnTo>
                  <a:pt x="187580" y="47853"/>
                </a:lnTo>
                <a:lnTo>
                  <a:pt x="227451" y="47853"/>
                </a:lnTo>
                <a:lnTo>
                  <a:pt x="224765" y="43281"/>
                </a:lnTo>
                <a:lnTo>
                  <a:pt x="219635" y="38404"/>
                </a:lnTo>
                <a:lnTo>
                  <a:pt x="213132" y="35051"/>
                </a:lnTo>
                <a:lnTo>
                  <a:pt x="206920" y="31699"/>
                </a:lnTo>
                <a:lnTo>
                  <a:pt x="207156" y="31699"/>
                </a:lnTo>
                <a:lnTo>
                  <a:pt x="199518" y="29870"/>
                </a:lnTo>
                <a:close/>
              </a:path>
              <a:path w="676910" h="114300">
                <a:moveTo>
                  <a:pt x="215723" y="87325"/>
                </a:moveTo>
                <a:lnTo>
                  <a:pt x="212980" y="89966"/>
                </a:lnTo>
                <a:lnTo>
                  <a:pt x="209932" y="91947"/>
                </a:lnTo>
                <a:lnTo>
                  <a:pt x="206579" y="93268"/>
                </a:lnTo>
                <a:lnTo>
                  <a:pt x="203328" y="94589"/>
                </a:lnTo>
                <a:lnTo>
                  <a:pt x="199518" y="95249"/>
                </a:lnTo>
                <a:lnTo>
                  <a:pt x="223031" y="95249"/>
                </a:lnTo>
                <a:lnTo>
                  <a:pt x="215723" y="87325"/>
                </a:lnTo>
                <a:close/>
              </a:path>
              <a:path w="676910" h="114300">
                <a:moveTo>
                  <a:pt x="171070" y="64973"/>
                </a:moveTo>
                <a:lnTo>
                  <a:pt x="167107" y="64973"/>
                </a:lnTo>
                <a:lnTo>
                  <a:pt x="167107" y="78790"/>
                </a:lnTo>
                <a:lnTo>
                  <a:pt x="171392" y="78790"/>
                </a:lnTo>
                <a:lnTo>
                  <a:pt x="171144" y="77774"/>
                </a:lnTo>
                <a:lnTo>
                  <a:pt x="171070" y="64973"/>
                </a:lnTo>
                <a:close/>
              </a:path>
              <a:path w="676910" h="114300">
                <a:moveTo>
                  <a:pt x="212065" y="64973"/>
                </a:moveTo>
                <a:lnTo>
                  <a:pt x="171070" y="64973"/>
                </a:lnTo>
                <a:lnTo>
                  <a:pt x="171144" y="77774"/>
                </a:lnTo>
                <a:lnTo>
                  <a:pt x="171392" y="78790"/>
                </a:lnTo>
                <a:lnTo>
                  <a:pt x="233706" y="78790"/>
                </a:lnTo>
                <a:lnTo>
                  <a:pt x="233808" y="77774"/>
                </a:lnTo>
                <a:lnTo>
                  <a:pt x="233909" y="76708"/>
                </a:lnTo>
                <a:lnTo>
                  <a:pt x="234011" y="75590"/>
                </a:lnTo>
                <a:lnTo>
                  <a:pt x="234138" y="69037"/>
                </a:lnTo>
                <a:lnTo>
                  <a:pt x="212065" y="69037"/>
                </a:lnTo>
                <a:lnTo>
                  <a:pt x="212065" y="64973"/>
                </a:lnTo>
                <a:close/>
              </a:path>
              <a:path w="676910" h="114300">
                <a:moveTo>
                  <a:pt x="227451" y="47853"/>
                </a:moveTo>
                <a:lnTo>
                  <a:pt x="195708" y="47853"/>
                </a:lnTo>
                <a:lnTo>
                  <a:pt x="199264" y="48767"/>
                </a:lnTo>
                <a:lnTo>
                  <a:pt x="202312" y="50596"/>
                </a:lnTo>
                <a:lnTo>
                  <a:pt x="205360" y="52323"/>
                </a:lnTo>
                <a:lnTo>
                  <a:pt x="207775" y="54813"/>
                </a:lnTo>
                <a:lnTo>
                  <a:pt x="211202" y="61061"/>
                </a:lnTo>
                <a:lnTo>
                  <a:pt x="212065" y="64769"/>
                </a:lnTo>
                <a:lnTo>
                  <a:pt x="212065" y="69037"/>
                </a:lnTo>
                <a:lnTo>
                  <a:pt x="221096" y="64973"/>
                </a:lnTo>
                <a:lnTo>
                  <a:pt x="234157" y="64973"/>
                </a:lnTo>
                <a:lnTo>
                  <a:pt x="234163" y="63550"/>
                </a:lnTo>
                <a:lnTo>
                  <a:pt x="232284" y="55981"/>
                </a:lnTo>
                <a:lnTo>
                  <a:pt x="227451" y="47853"/>
                </a:lnTo>
                <a:close/>
              </a:path>
              <a:path w="676910" h="114300">
                <a:moveTo>
                  <a:pt x="234157" y="64973"/>
                </a:moveTo>
                <a:lnTo>
                  <a:pt x="221096" y="64973"/>
                </a:lnTo>
                <a:lnTo>
                  <a:pt x="212065" y="69037"/>
                </a:lnTo>
                <a:lnTo>
                  <a:pt x="234138" y="69037"/>
                </a:lnTo>
                <a:lnTo>
                  <a:pt x="234157" y="64973"/>
                </a:lnTo>
                <a:close/>
              </a:path>
              <a:path w="676910" h="114300">
                <a:moveTo>
                  <a:pt x="296527" y="64922"/>
                </a:moveTo>
                <a:lnTo>
                  <a:pt x="269298" y="64922"/>
                </a:lnTo>
                <a:lnTo>
                  <a:pt x="262542" y="65989"/>
                </a:lnTo>
                <a:lnTo>
                  <a:pt x="257360" y="68122"/>
                </a:lnTo>
                <a:lnTo>
                  <a:pt x="252178" y="70154"/>
                </a:lnTo>
                <a:lnTo>
                  <a:pt x="248368" y="72999"/>
                </a:lnTo>
                <a:lnTo>
                  <a:pt x="245930" y="76657"/>
                </a:lnTo>
                <a:lnTo>
                  <a:pt x="243593" y="80314"/>
                </a:lnTo>
                <a:lnTo>
                  <a:pt x="242425" y="84582"/>
                </a:lnTo>
                <a:lnTo>
                  <a:pt x="242425" y="94132"/>
                </a:lnTo>
                <a:lnTo>
                  <a:pt x="243585" y="98145"/>
                </a:lnTo>
                <a:lnTo>
                  <a:pt x="243644" y="98348"/>
                </a:lnTo>
                <a:lnTo>
                  <a:pt x="266656" y="114299"/>
                </a:lnTo>
                <a:lnTo>
                  <a:pt x="280271" y="114299"/>
                </a:lnTo>
                <a:lnTo>
                  <a:pt x="286164" y="112928"/>
                </a:lnTo>
                <a:lnTo>
                  <a:pt x="295308" y="107441"/>
                </a:lnTo>
                <a:lnTo>
                  <a:pt x="298051" y="103946"/>
                </a:lnTo>
                <a:lnTo>
                  <a:pt x="298051" y="98348"/>
                </a:lnTo>
                <a:lnTo>
                  <a:pt x="275029" y="98348"/>
                </a:lnTo>
                <a:lnTo>
                  <a:pt x="271533" y="97434"/>
                </a:lnTo>
                <a:lnTo>
                  <a:pt x="269095" y="95707"/>
                </a:lnTo>
                <a:lnTo>
                  <a:pt x="266758" y="93878"/>
                </a:lnTo>
                <a:lnTo>
                  <a:pt x="265590" y="91439"/>
                </a:lnTo>
                <a:lnTo>
                  <a:pt x="265590" y="85648"/>
                </a:lnTo>
                <a:lnTo>
                  <a:pt x="266606" y="83362"/>
                </a:lnTo>
                <a:lnTo>
                  <a:pt x="268638" y="81533"/>
                </a:lnTo>
                <a:lnTo>
                  <a:pt x="270771" y="79705"/>
                </a:lnTo>
                <a:lnTo>
                  <a:pt x="274632" y="78790"/>
                </a:lnTo>
                <a:lnTo>
                  <a:pt x="296527" y="78790"/>
                </a:lnTo>
                <a:lnTo>
                  <a:pt x="296527" y="64922"/>
                </a:lnTo>
                <a:close/>
              </a:path>
              <a:path w="676910" h="114300">
                <a:moveTo>
                  <a:pt x="317062" y="48767"/>
                </a:moveTo>
                <a:lnTo>
                  <a:pt x="284030" y="48767"/>
                </a:lnTo>
                <a:lnTo>
                  <a:pt x="288754" y="50190"/>
                </a:lnTo>
                <a:lnTo>
                  <a:pt x="291802" y="53035"/>
                </a:lnTo>
                <a:lnTo>
                  <a:pt x="294952" y="55879"/>
                </a:lnTo>
                <a:lnTo>
                  <a:pt x="296527" y="59842"/>
                </a:lnTo>
                <a:lnTo>
                  <a:pt x="296527" y="87172"/>
                </a:lnTo>
                <a:lnTo>
                  <a:pt x="300184" y="98145"/>
                </a:lnTo>
                <a:lnTo>
                  <a:pt x="298457" y="103428"/>
                </a:lnTo>
                <a:lnTo>
                  <a:pt x="298051" y="103946"/>
                </a:lnTo>
                <a:lnTo>
                  <a:pt x="298051" y="113080"/>
                </a:lnTo>
                <a:lnTo>
                  <a:pt x="320301" y="113080"/>
                </a:lnTo>
                <a:lnTo>
                  <a:pt x="320301" y="78790"/>
                </a:lnTo>
                <a:lnTo>
                  <a:pt x="299422" y="78790"/>
                </a:lnTo>
                <a:lnTo>
                  <a:pt x="299422" y="64922"/>
                </a:lnTo>
                <a:lnTo>
                  <a:pt x="320200" y="64922"/>
                </a:lnTo>
                <a:lnTo>
                  <a:pt x="319653" y="57540"/>
                </a:lnTo>
                <a:lnTo>
                  <a:pt x="317753" y="50190"/>
                </a:lnTo>
                <a:lnTo>
                  <a:pt x="317710" y="50025"/>
                </a:lnTo>
                <a:lnTo>
                  <a:pt x="317062" y="48767"/>
                </a:lnTo>
                <a:close/>
              </a:path>
              <a:path w="676910" h="114300">
                <a:moveTo>
                  <a:pt x="296527" y="87172"/>
                </a:moveTo>
                <a:lnTo>
                  <a:pt x="296549" y="93624"/>
                </a:lnTo>
                <a:lnTo>
                  <a:pt x="298051" y="97078"/>
                </a:lnTo>
                <a:lnTo>
                  <a:pt x="298051" y="103946"/>
                </a:lnTo>
                <a:lnTo>
                  <a:pt x="298457" y="103428"/>
                </a:lnTo>
                <a:lnTo>
                  <a:pt x="300118" y="98348"/>
                </a:lnTo>
                <a:lnTo>
                  <a:pt x="300184" y="98145"/>
                </a:lnTo>
                <a:lnTo>
                  <a:pt x="296527" y="87172"/>
                </a:lnTo>
                <a:close/>
              </a:path>
              <a:path w="676910" h="114300">
                <a:moveTo>
                  <a:pt x="296527" y="87172"/>
                </a:moveTo>
                <a:lnTo>
                  <a:pt x="282766" y="98348"/>
                </a:lnTo>
                <a:lnTo>
                  <a:pt x="298051" y="98348"/>
                </a:lnTo>
                <a:lnTo>
                  <a:pt x="298051" y="97078"/>
                </a:lnTo>
                <a:lnTo>
                  <a:pt x="296770" y="94132"/>
                </a:lnTo>
                <a:lnTo>
                  <a:pt x="296659" y="93878"/>
                </a:lnTo>
                <a:lnTo>
                  <a:pt x="296549" y="93624"/>
                </a:lnTo>
                <a:lnTo>
                  <a:pt x="296527" y="87172"/>
                </a:lnTo>
                <a:close/>
              </a:path>
              <a:path w="676910" h="114300">
                <a:moveTo>
                  <a:pt x="320200" y="64922"/>
                </a:moveTo>
                <a:lnTo>
                  <a:pt x="299422" y="64922"/>
                </a:lnTo>
                <a:lnTo>
                  <a:pt x="299422" y="78790"/>
                </a:lnTo>
                <a:lnTo>
                  <a:pt x="320301" y="78790"/>
                </a:lnTo>
                <a:lnTo>
                  <a:pt x="320200" y="64922"/>
                </a:lnTo>
                <a:close/>
              </a:path>
              <a:path w="676910" h="114300">
                <a:moveTo>
                  <a:pt x="280830" y="29870"/>
                </a:moveTo>
                <a:lnTo>
                  <a:pt x="274327" y="29870"/>
                </a:lnTo>
                <a:lnTo>
                  <a:pt x="267926" y="30733"/>
                </a:lnTo>
                <a:lnTo>
                  <a:pt x="255328" y="34188"/>
                </a:lnTo>
                <a:lnTo>
                  <a:pt x="249943" y="36626"/>
                </a:lnTo>
                <a:lnTo>
                  <a:pt x="245473" y="39776"/>
                </a:lnTo>
                <a:lnTo>
                  <a:pt x="254007" y="56387"/>
                </a:lnTo>
                <a:lnTo>
                  <a:pt x="256954" y="54051"/>
                </a:lnTo>
                <a:lnTo>
                  <a:pt x="260510" y="52222"/>
                </a:lnTo>
                <a:lnTo>
                  <a:pt x="264675" y="50901"/>
                </a:lnTo>
                <a:lnTo>
                  <a:pt x="268942" y="49479"/>
                </a:lnTo>
                <a:lnTo>
                  <a:pt x="273260" y="48767"/>
                </a:lnTo>
                <a:lnTo>
                  <a:pt x="317062" y="48767"/>
                </a:lnTo>
                <a:lnTo>
                  <a:pt x="314472" y="43748"/>
                </a:lnTo>
                <a:lnTo>
                  <a:pt x="309938" y="38709"/>
                </a:lnTo>
                <a:lnTo>
                  <a:pt x="304232" y="34842"/>
                </a:lnTo>
                <a:lnTo>
                  <a:pt x="297479" y="32080"/>
                </a:lnTo>
                <a:lnTo>
                  <a:pt x="289678" y="30422"/>
                </a:lnTo>
                <a:lnTo>
                  <a:pt x="280830" y="29870"/>
                </a:lnTo>
                <a:close/>
              </a:path>
              <a:path w="676910" h="114300">
                <a:moveTo>
                  <a:pt x="365593" y="0"/>
                </a:moveTo>
                <a:lnTo>
                  <a:pt x="341819" y="0"/>
                </a:lnTo>
                <a:lnTo>
                  <a:pt x="341819" y="113080"/>
                </a:lnTo>
                <a:lnTo>
                  <a:pt x="365593" y="113080"/>
                </a:lnTo>
                <a:lnTo>
                  <a:pt x="365593" y="0"/>
                </a:lnTo>
                <a:close/>
              </a:path>
              <a:path w="676910" h="114300">
                <a:moveTo>
                  <a:pt x="513114" y="6400"/>
                </a:moveTo>
                <a:lnTo>
                  <a:pt x="432494" y="6400"/>
                </a:lnTo>
                <a:lnTo>
                  <a:pt x="432494" y="113080"/>
                </a:lnTo>
                <a:lnTo>
                  <a:pt x="457183" y="113080"/>
                </a:lnTo>
                <a:lnTo>
                  <a:pt x="457183" y="74218"/>
                </a:lnTo>
                <a:lnTo>
                  <a:pt x="455354" y="74218"/>
                </a:lnTo>
                <a:lnTo>
                  <a:pt x="455354" y="54406"/>
                </a:lnTo>
                <a:lnTo>
                  <a:pt x="457183" y="54406"/>
                </a:lnTo>
                <a:lnTo>
                  <a:pt x="457183" y="26212"/>
                </a:lnTo>
                <a:lnTo>
                  <a:pt x="513114" y="26212"/>
                </a:lnTo>
                <a:lnTo>
                  <a:pt x="513114" y="6400"/>
                </a:lnTo>
                <a:close/>
              </a:path>
              <a:path w="676910" h="114300">
                <a:moveTo>
                  <a:pt x="457183" y="54406"/>
                </a:moveTo>
                <a:lnTo>
                  <a:pt x="455354" y="54406"/>
                </a:lnTo>
                <a:lnTo>
                  <a:pt x="455354" y="74218"/>
                </a:lnTo>
                <a:lnTo>
                  <a:pt x="457183" y="74218"/>
                </a:lnTo>
                <a:lnTo>
                  <a:pt x="457183" y="54406"/>
                </a:lnTo>
                <a:close/>
              </a:path>
              <a:path w="676910" h="114300">
                <a:moveTo>
                  <a:pt x="506561" y="54406"/>
                </a:moveTo>
                <a:lnTo>
                  <a:pt x="457183" y="54406"/>
                </a:lnTo>
                <a:lnTo>
                  <a:pt x="457183" y="74218"/>
                </a:lnTo>
                <a:lnTo>
                  <a:pt x="506561" y="74218"/>
                </a:lnTo>
                <a:lnTo>
                  <a:pt x="506561" y="54406"/>
                </a:lnTo>
                <a:close/>
              </a:path>
              <a:path w="676910" h="114300">
                <a:moveTo>
                  <a:pt x="573718" y="29870"/>
                </a:moveTo>
                <a:lnTo>
                  <a:pt x="556345" y="29870"/>
                </a:lnTo>
                <a:lnTo>
                  <a:pt x="548572" y="31699"/>
                </a:lnTo>
                <a:lnTo>
                  <a:pt x="519972" y="63855"/>
                </a:lnTo>
                <a:lnTo>
                  <a:pt x="519972" y="80213"/>
                </a:lnTo>
                <a:lnTo>
                  <a:pt x="548572" y="112471"/>
                </a:lnTo>
                <a:lnTo>
                  <a:pt x="556345" y="114299"/>
                </a:lnTo>
                <a:lnTo>
                  <a:pt x="573718" y="114299"/>
                </a:lnTo>
                <a:lnTo>
                  <a:pt x="581440" y="112471"/>
                </a:lnTo>
                <a:lnTo>
                  <a:pt x="595054" y="105155"/>
                </a:lnTo>
                <a:lnTo>
                  <a:pt x="600388" y="100177"/>
                </a:lnTo>
                <a:lnTo>
                  <a:pt x="603689" y="94792"/>
                </a:lnTo>
                <a:lnTo>
                  <a:pt x="561120" y="94792"/>
                </a:lnTo>
                <a:lnTo>
                  <a:pt x="557564" y="93878"/>
                </a:lnTo>
                <a:lnTo>
                  <a:pt x="544051" y="76758"/>
                </a:lnTo>
                <a:lnTo>
                  <a:pt x="544051" y="67309"/>
                </a:lnTo>
                <a:lnTo>
                  <a:pt x="561120" y="49377"/>
                </a:lnTo>
                <a:lnTo>
                  <a:pt x="603782" y="49377"/>
                </a:lnTo>
                <a:lnTo>
                  <a:pt x="600419" y="43891"/>
                </a:lnTo>
                <a:lnTo>
                  <a:pt x="595054" y="38912"/>
                </a:lnTo>
                <a:lnTo>
                  <a:pt x="588247" y="35356"/>
                </a:lnTo>
                <a:lnTo>
                  <a:pt x="581440" y="31699"/>
                </a:lnTo>
                <a:lnTo>
                  <a:pt x="573718" y="29870"/>
                </a:lnTo>
                <a:close/>
              </a:path>
              <a:path w="676910" h="114300">
                <a:moveTo>
                  <a:pt x="603782" y="49377"/>
                </a:moveTo>
                <a:lnTo>
                  <a:pt x="569045" y="49377"/>
                </a:lnTo>
                <a:lnTo>
                  <a:pt x="572601" y="50291"/>
                </a:lnTo>
                <a:lnTo>
                  <a:pt x="578900" y="53949"/>
                </a:lnTo>
                <a:lnTo>
                  <a:pt x="581417" y="56591"/>
                </a:lnTo>
                <a:lnTo>
                  <a:pt x="585047" y="63245"/>
                </a:lnTo>
                <a:lnTo>
                  <a:pt x="585961" y="67309"/>
                </a:lnTo>
                <a:lnTo>
                  <a:pt x="585961" y="76758"/>
                </a:lnTo>
                <a:lnTo>
                  <a:pt x="569045" y="94792"/>
                </a:lnTo>
                <a:lnTo>
                  <a:pt x="603689" y="94792"/>
                </a:lnTo>
                <a:lnTo>
                  <a:pt x="608018" y="87629"/>
                </a:lnTo>
                <a:lnTo>
                  <a:pt x="608110" y="87477"/>
                </a:lnTo>
                <a:lnTo>
                  <a:pt x="610040" y="80213"/>
                </a:lnTo>
                <a:lnTo>
                  <a:pt x="610040" y="63855"/>
                </a:lnTo>
                <a:lnTo>
                  <a:pt x="609906" y="63245"/>
                </a:lnTo>
                <a:lnTo>
                  <a:pt x="608150" y="56591"/>
                </a:lnTo>
                <a:lnTo>
                  <a:pt x="606584" y="53949"/>
                </a:lnTo>
                <a:lnTo>
                  <a:pt x="603782" y="49377"/>
                </a:lnTo>
                <a:close/>
              </a:path>
              <a:path w="676910" h="114300">
                <a:moveTo>
                  <a:pt x="648639" y="31089"/>
                </a:moveTo>
                <a:lnTo>
                  <a:pt x="625932" y="31089"/>
                </a:lnTo>
                <a:lnTo>
                  <a:pt x="625932" y="113080"/>
                </a:lnTo>
                <a:lnTo>
                  <a:pt x="649706" y="113080"/>
                </a:lnTo>
                <a:lnTo>
                  <a:pt x="649706" y="66547"/>
                </a:lnTo>
                <a:lnTo>
                  <a:pt x="651687" y="60807"/>
                </a:lnTo>
                <a:lnTo>
                  <a:pt x="658779" y="54254"/>
                </a:lnTo>
                <a:lnTo>
                  <a:pt x="648639" y="54254"/>
                </a:lnTo>
                <a:lnTo>
                  <a:pt x="645439" y="47548"/>
                </a:lnTo>
                <a:lnTo>
                  <a:pt x="647877" y="41757"/>
                </a:lnTo>
                <a:lnTo>
                  <a:pt x="648639" y="40906"/>
                </a:lnTo>
                <a:lnTo>
                  <a:pt x="648639" y="31089"/>
                </a:lnTo>
                <a:close/>
              </a:path>
              <a:path w="676910" h="114300">
                <a:moveTo>
                  <a:pt x="648639" y="40906"/>
                </a:moveTo>
                <a:lnTo>
                  <a:pt x="647877" y="41757"/>
                </a:lnTo>
                <a:lnTo>
                  <a:pt x="645439" y="47548"/>
                </a:lnTo>
                <a:lnTo>
                  <a:pt x="648639" y="54254"/>
                </a:lnTo>
                <a:lnTo>
                  <a:pt x="648639" y="40906"/>
                </a:lnTo>
                <a:close/>
              </a:path>
              <a:path w="676910" h="114300">
                <a:moveTo>
                  <a:pt x="676833" y="29870"/>
                </a:moveTo>
                <a:lnTo>
                  <a:pt x="669112" y="29870"/>
                </a:lnTo>
                <a:lnTo>
                  <a:pt x="662559" y="31394"/>
                </a:lnTo>
                <a:lnTo>
                  <a:pt x="657174" y="34442"/>
                </a:lnTo>
                <a:lnTo>
                  <a:pt x="651789" y="37388"/>
                </a:lnTo>
                <a:lnTo>
                  <a:pt x="648639" y="40906"/>
                </a:lnTo>
                <a:lnTo>
                  <a:pt x="648639" y="54254"/>
                </a:lnTo>
                <a:lnTo>
                  <a:pt x="658779" y="54254"/>
                </a:lnTo>
                <a:lnTo>
                  <a:pt x="659714" y="53390"/>
                </a:lnTo>
                <a:lnTo>
                  <a:pt x="664140" y="51815"/>
                </a:lnTo>
                <a:lnTo>
                  <a:pt x="676833" y="51815"/>
                </a:lnTo>
                <a:lnTo>
                  <a:pt x="676833" y="2987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249" y="4039817"/>
            <a:ext cx="837984" cy="5248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249" y="4992317"/>
            <a:ext cx="875995" cy="5248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9867" y="5937958"/>
            <a:ext cx="1142610" cy="3412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2685" y="1370531"/>
            <a:ext cx="1416812" cy="10974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6800" y="2704029"/>
            <a:ext cx="1479994" cy="10687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36800" y="4037531"/>
            <a:ext cx="1316672" cy="7164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30247" y="4991404"/>
            <a:ext cx="1502917" cy="7159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31314" y="5942533"/>
            <a:ext cx="1511655" cy="9078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9809" y="1370529"/>
            <a:ext cx="1433398" cy="87828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61485" y="2704028"/>
            <a:ext cx="1488274" cy="7173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65600" y="4037527"/>
            <a:ext cx="1529397" cy="7173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61485" y="4992323"/>
            <a:ext cx="1337983" cy="524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62857" y="5944819"/>
            <a:ext cx="1250284" cy="7150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91657" y="1379222"/>
            <a:ext cx="1330909" cy="10896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90285" y="2704028"/>
            <a:ext cx="1488274" cy="7173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90133" y="4038904"/>
            <a:ext cx="1539582" cy="7159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88914" y="4990029"/>
            <a:ext cx="1483398" cy="4972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595620" y="5942533"/>
            <a:ext cx="1119356" cy="497281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4800" y="1219200"/>
          <a:ext cx="6959600" cy="5734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41500" y="609600"/>
            <a:ext cx="1727200" cy="5588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70300" y="609600"/>
            <a:ext cx="1727200" cy="5588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99100" y="609600"/>
            <a:ext cx="17145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925" y="1029915"/>
            <a:ext cx="540913" cy="1141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249" y="1467558"/>
            <a:ext cx="1085413" cy="341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228" y="2420058"/>
            <a:ext cx="984667" cy="531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249" y="3563061"/>
            <a:ext cx="960229" cy="3116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249" y="4527453"/>
            <a:ext cx="737020" cy="3293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209" y="5645854"/>
            <a:ext cx="1135717" cy="3400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0095" y="1472128"/>
            <a:ext cx="1479981" cy="5268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36800" y="2424629"/>
            <a:ext cx="1060140" cy="68778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31009" y="3567627"/>
            <a:ext cx="1378927" cy="7173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31619" y="5663131"/>
            <a:ext cx="1154032" cy="8782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32685" y="4528823"/>
            <a:ext cx="1458302" cy="67909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61485" y="1474414"/>
            <a:ext cx="1478000" cy="7141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61485" y="2424629"/>
            <a:ext cx="1426514" cy="4972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59047" y="3567627"/>
            <a:ext cx="1533220" cy="7173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0477" y="4522424"/>
            <a:ext cx="1480769" cy="3044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60419" y="5665424"/>
            <a:ext cx="1324140" cy="4949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52185" y="1484828"/>
            <a:ext cx="1127804" cy="71734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87847" y="2424628"/>
            <a:ext cx="1398612" cy="3363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01868" y="3567631"/>
            <a:ext cx="1388275" cy="5259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94400" y="4520127"/>
            <a:ext cx="1263638" cy="5268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594400" y="5663133"/>
            <a:ext cx="1447228" cy="716432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4800" y="1320800"/>
          <a:ext cx="6959600" cy="5518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41500" y="711200"/>
            <a:ext cx="1727200" cy="5588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70300" y="711200"/>
            <a:ext cx="1727200" cy="5588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99100" y="711200"/>
            <a:ext cx="17145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925" y="1029915"/>
            <a:ext cx="540913" cy="1141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209" y="2610561"/>
            <a:ext cx="844725" cy="3116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249" y="1467561"/>
            <a:ext cx="1313992" cy="5021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086" y="3563062"/>
            <a:ext cx="1268171" cy="3122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30247" y="1472128"/>
            <a:ext cx="1451571" cy="9078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314" y="2615128"/>
            <a:ext cx="1440688" cy="7173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5276" y="3569912"/>
            <a:ext cx="1467078" cy="6998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62857" y="1472128"/>
            <a:ext cx="1332293" cy="5268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62857" y="2615128"/>
            <a:ext cx="1506537" cy="5268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64076" y="3569923"/>
            <a:ext cx="1467078" cy="5245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90285" y="2617424"/>
            <a:ext cx="1501560" cy="49499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94248" y="1473508"/>
            <a:ext cx="1074717" cy="5245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88914" y="3554680"/>
            <a:ext cx="1428038" cy="5398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4800" y="1320800"/>
          <a:ext cx="6959600" cy="315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  <a:lnB w="12700">
                      <a:solidFill>
                        <a:srgbClr val="394C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R w="12700">
                      <a:solidFill>
                        <a:srgbClr val="394C25"/>
                      </a:solidFill>
                      <a:prstDash val="solid"/>
                    </a:lnR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94C25"/>
                      </a:solidFill>
                      <a:prstDash val="solid"/>
                    </a:lnL>
                    <a:lnT w="12700">
                      <a:solidFill>
                        <a:srgbClr val="394C2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41500" y="711200"/>
            <a:ext cx="1727200" cy="5588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70300" y="711200"/>
            <a:ext cx="1727200" cy="558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99100" y="711200"/>
            <a:ext cx="17145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962" y="2147012"/>
            <a:ext cx="3637627" cy="2170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65200" y="1384300"/>
            <a:ext cx="5638800" cy="4521200"/>
            <a:chOff x="965200" y="1384300"/>
            <a:chExt cx="5638800" cy="4521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500" y="2438400"/>
              <a:ext cx="4127500" cy="2781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200" y="1384300"/>
              <a:ext cx="5638800" cy="4521200"/>
            </a:xfrm>
            <a:custGeom>
              <a:avLst/>
              <a:gdLst/>
              <a:ahLst/>
              <a:cxnLst/>
              <a:rect l="l" t="t" r="r" b="b"/>
              <a:pathLst>
                <a:path w="5638800" h="4521200">
                  <a:moveTo>
                    <a:pt x="50800" y="0"/>
                  </a:moveTo>
                  <a:lnTo>
                    <a:pt x="31026" y="3992"/>
                  </a:lnTo>
                  <a:lnTo>
                    <a:pt x="14879" y="14879"/>
                  </a:lnTo>
                  <a:lnTo>
                    <a:pt x="3992" y="31027"/>
                  </a:lnTo>
                  <a:lnTo>
                    <a:pt x="0" y="50800"/>
                  </a:lnTo>
                  <a:lnTo>
                    <a:pt x="0" y="4470400"/>
                  </a:lnTo>
                  <a:lnTo>
                    <a:pt x="3992" y="4490172"/>
                  </a:lnTo>
                  <a:lnTo>
                    <a:pt x="14879" y="4506320"/>
                  </a:lnTo>
                  <a:lnTo>
                    <a:pt x="31026" y="4517207"/>
                  </a:lnTo>
                  <a:lnTo>
                    <a:pt x="50800" y="4521200"/>
                  </a:lnTo>
                  <a:lnTo>
                    <a:pt x="50800" y="4508500"/>
                  </a:lnTo>
                  <a:lnTo>
                    <a:pt x="35969" y="4505505"/>
                  </a:lnTo>
                  <a:lnTo>
                    <a:pt x="23859" y="4497340"/>
                  </a:lnTo>
                  <a:lnTo>
                    <a:pt x="15694" y="4485230"/>
                  </a:lnTo>
                  <a:lnTo>
                    <a:pt x="12700" y="4470400"/>
                  </a:lnTo>
                  <a:lnTo>
                    <a:pt x="12700" y="50800"/>
                  </a:lnTo>
                  <a:lnTo>
                    <a:pt x="15694" y="35968"/>
                  </a:lnTo>
                  <a:lnTo>
                    <a:pt x="23859" y="23858"/>
                  </a:lnTo>
                  <a:lnTo>
                    <a:pt x="35969" y="15693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5638800" h="4521200">
                  <a:moveTo>
                    <a:pt x="5588000" y="4508500"/>
                  </a:moveTo>
                  <a:lnTo>
                    <a:pt x="50800" y="4508500"/>
                  </a:lnTo>
                  <a:lnTo>
                    <a:pt x="50800" y="4521200"/>
                  </a:lnTo>
                  <a:lnTo>
                    <a:pt x="5588000" y="4521200"/>
                  </a:lnTo>
                  <a:lnTo>
                    <a:pt x="5588000" y="450850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588000" y="12700"/>
                  </a:lnTo>
                  <a:lnTo>
                    <a:pt x="5602831" y="15693"/>
                  </a:lnTo>
                  <a:lnTo>
                    <a:pt x="5614941" y="23858"/>
                  </a:lnTo>
                  <a:lnTo>
                    <a:pt x="5623106" y="35968"/>
                  </a:lnTo>
                  <a:lnTo>
                    <a:pt x="5626100" y="50800"/>
                  </a:lnTo>
                  <a:lnTo>
                    <a:pt x="5626100" y="4470400"/>
                  </a:lnTo>
                  <a:lnTo>
                    <a:pt x="5623106" y="4485230"/>
                  </a:lnTo>
                  <a:lnTo>
                    <a:pt x="5614941" y="4497340"/>
                  </a:lnTo>
                  <a:lnTo>
                    <a:pt x="5602831" y="4505505"/>
                  </a:lnTo>
                  <a:lnTo>
                    <a:pt x="5588000" y="4508500"/>
                  </a:lnTo>
                  <a:lnTo>
                    <a:pt x="5588000" y="4521200"/>
                  </a:lnTo>
                  <a:lnTo>
                    <a:pt x="5607772" y="4517207"/>
                  </a:lnTo>
                  <a:lnTo>
                    <a:pt x="5623920" y="4506320"/>
                  </a:lnTo>
                  <a:lnTo>
                    <a:pt x="5634807" y="4490172"/>
                  </a:lnTo>
                  <a:lnTo>
                    <a:pt x="5638800" y="4470400"/>
                  </a:lnTo>
                  <a:lnTo>
                    <a:pt x="5638800" y="50800"/>
                  </a:lnTo>
                  <a:lnTo>
                    <a:pt x="5634807" y="31027"/>
                  </a:lnTo>
                  <a:lnTo>
                    <a:pt x="5623920" y="14879"/>
                  </a:lnTo>
                  <a:lnTo>
                    <a:pt x="5607772" y="3992"/>
                  </a:lnTo>
                  <a:lnTo>
                    <a:pt x="5588000" y="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5588000" y="127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6100" y="558800"/>
            <a:ext cx="6337300" cy="2108200"/>
            <a:chOff x="546100" y="558800"/>
            <a:chExt cx="6337300" cy="2108200"/>
          </a:xfrm>
        </p:grpSpPr>
        <p:sp>
          <p:nvSpPr>
            <p:cNvPr id="3" name="object 3"/>
            <p:cNvSpPr/>
            <p:nvPr/>
          </p:nvSpPr>
          <p:spPr>
            <a:xfrm>
              <a:off x="546100" y="558800"/>
              <a:ext cx="6337300" cy="2108200"/>
            </a:xfrm>
            <a:custGeom>
              <a:avLst/>
              <a:gdLst/>
              <a:ahLst/>
              <a:cxnLst/>
              <a:rect l="l" t="t" r="r" b="b"/>
              <a:pathLst>
                <a:path w="6337300" h="2108200">
                  <a:moveTo>
                    <a:pt x="63119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082800"/>
                  </a:lnTo>
                  <a:lnTo>
                    <a:pt x="1996" y="2092686"/>
                  </a:lnTo>
                  <a:lnTo>
                    <a:pt x="7439" y="2100760"/>
                  </a:lnTo>
                  <a:lnTo>
                    <a:pt x="15513" y="2106203"/>
                  </a:lnTo>
                  <a:lnTo>
                    <a:pt x="25399" y="2108200"/>
                  </a:lnTo>
                  <a:lnTo>
                    <a:pt x="6311900" y="2108200"/>
                  </a:lnTo>
                  <a:lnTo>
                    <a:pt x="6321789" y="2106203"/>
                  </a:lnTo>
                  <a:lnTo>
                    <a:pt x="6329862" y="2100760"/>
                  </a:lnTo>
                  <a:lnTo>
                    <a:pt x="6335304" y="2092686"/>
                  </a:lnTo>
                  <a:lnTo>
                    <a:pt x="6337300" y="2082800"/>
                  </a:lnTo>
                  <a:lnTo>
                    <a:pt x="6337300" y="25400"/>
                  </a:lnTo>
                  <a:lnTo>
                    <a:pt x="6335304" y="15510"/>
                  </a:lnTo>
                  <a:lnTo>
                    <a:pt x="6329862" y="7437"/>
                  </a:lnTo>
                  <a:lnTo>
                    <a:pt x="6321789" y="1995"/>
                  </a:lnTo>
                  <a:lnTo>
                    <a:pt x="63119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6100" y="558800"/>
              <a:ext cx="6337300" cy="2108200"/>
            </a:xfrm>
            <a:custGeom>
              <a:avLst/>
              <a:gdLst/>
              <a:ahLst/>
              <a:cxnLst/>
              <a:rect l="l" t="t" r="r" b="b"/>
              <a:pathLst>
                <a:path w="6337300" h="21082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2082800"/>
                  </a:lnTo>
                  <a:lnTo>
                    <a:pt x="1996" y="2092689"/>
                  </a:lnTo>
                  <a:lnTo>
                    <a:pt x="7439" y="2100762"/>
                  </a:lnTo>
                  <a:lnTo>
                    <a:pt x="15513" y="2106204"/>
                  </a:lnTo>
                  <a:lnTo>
                    <a:pt x="25400" y="2108200"/>
                  </a:lnTo>
                  <a:lnTo>
                    <a:pt x="25399" y="2095500"/>
                  </a:lnTo>
                  <a:lnTo>
                    <a:pt x="18385" y="2095500"/>
                  </a:lnTo>
                  <a:lnTo>
                    <a:pt x="12700" y="2089814"/>
                  </a:lnTo>
                  <a:lnTo>
                    <a:pt x="12700" y="18389"/>
                  </a:lnTo>
                  <a:lnTo>
                    <a:pt x="18385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337300" h="2108200">
                  <a:moveTo>
                    <a:pt x="6311900" y="2095500"/>
                  </a:moveTo>
                  <a:lnTo>
                    <a:pt x="25399" y="2095500"/>
                  </a:lnTo>
                  <a:lnTo>
                    <a:pt x="25399" y="2108200"/>
                  </a:lnTo>
                  <a:lnTo>
                    <a:pt x="6311900" y="2108200"/>
                  </a:lnTo>
                  <a:lnTo>
                    <a:pt x="6311900" y="2095500"/>
                  </a:lnTo>
                  <a:close/>
                </a:path>
                <a:path w="6337300" h="2108200">
                  <a:moveTo>
                    <a:pt x="6311900" y="0"/>
                  </a:moveTo>
                  <a:lnTo>
                    <a:pt x="6311900" y="12700"/>
                  </a:lnTo>
                  <a:lnTo>
                    <a:pt x="6318910" y="12700"/>
                  </a:lnTo>
                  <a:lnTo>
                    <a:pt x="6324600" y="18389"/>
                  </a:lnTo>
                  <a:lnTo>
                    <a:pt x="6324600" y="2089814"/>
                  </a:lnTo>
                  <a:lnTo>
                    <a:pt x="6318910" y="2095500"/>
                  </a:lnTo>
                  <a:lnTo>
                    <a:pt x="6311900" y="2095500"/>
                  </a:lnTo>
                  <a:lnTo>
                    <a:pt x="6311900" y="2108200"/>
                  </a:lnTo>
                  <a:lnTo>
                    <a:pt x="6321789" y="2106204"/>
                  </a:lnTo>
                  <a:lnTo>
                    <a:pt x="6329862" y="2100762"/>
                  </a:lnTo>
                  <a:lnTo>
                    <a:pt x="6335304" y="2092689"/>
                  </a:lnTo>
                  <a:lnTo>
                    <a:pt x="6337300" y="2082800"/>
                  </a:lnTo>
                  <a:lnTo>
                    <a:pt x="6337300" y="25400"/>
                  </a:lnTo>
                  <a:lnTo>
                    <a:pt x="6335304" y="15510"/>
                  </a:lnTo>
                  <a:lnTo>
                    <a:pt x="6329862" y="7437"/>
                  </a:lnTo>
                  <a:lnTo>
                    <a:pt x="6321789" y="1995"/>
                  </a:lnTo>
                  <a:lnTo>
                    <a:pt x="6311900" y="0"/>
                  </a:lnTo>
                  <a:close/>
                </a:path>
                <a:path w="6337300" h="2108200">
                  <a:moveTo>
                    <a:pt x="63119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311900" y="12700"/>
                  </a:lnTo>
                  <a:lnTo>
                    <a:pt x="63119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84200" y="3111500"/>
            <a:ext cx="6299200" cy="1663700"/>
            <a:chOff x="584200" y="3111500"/>
            <a:chExt cx="6299200" cy="1663700"/>
          </a:xfrm>
        </p:grpSpPr>
        <p:sp>
          <p:nvSpPr>
            <p:cNvPr id="6" name="object 6"/>
            <p:cNvSpPr/>
            <p:nvPr/>
          </p:nvSpPr>
          <p:spPr>
            <a:xfrm>
              <a:off x="584200" y="3111500"/>
              <a:ext cx="6299200" cy="1663700"/>
            </a:xfrm>
            <a:custGeom>
              <a:avLst/>
              <a:gdLst/>
              <a:ahLst/>
              <a:cxnLst/>
              <a:rect l="l" t="t" r="r" b="b"/>
              <a:pathLst>
                <a:path w="6299200" h="1663700">
                  <a:moveTo>
                    <a:pt x="62738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638300"/>
                  </a:lnTo>
                  <a:lnTo>
                    <a:pt x="1996" y="1648186"/>
                  </a:lnTo>
                  <a:lnTo>
                    <a:pt x="7439" y="1656260"/>
                  </a:lnTo>
                  <a:lnTo>
                    <a:pt x="15513" y="1661703"/>
                  </a:lnTo>
                  <a:lnTo>
                    <a:pt x="25400" y="1663700"/>
                  </a:lnTo>
                  <a:lnTo>
                    <a:pt x="6273800" y="1663700"/>
                  </a:lnTo>
                  <a:lnTo>
                    <a:pt x="6283689" y="1661703"/>
                  </a:lnTo>
                  <a:lnTo>
                    <a:pt x="6291762" y="1656260"/>
                  </a:lnTo>
                  <a:lnTo>
                    <a:pt x="6297204" y="1648186"/>
                  </a:lnTo>
                  <a:lnTo>
                    <a:pt x="6299200" y="1638300"/>
                  </a:lnTo>
                  <a:lnTo>
                    <a:pt x="6299200" y="25400"/>
                  </a:lnTo>
                  <a:lnTo>
                    <a:pt x="6297204" y="15510"/>
                  </a:lnTo>
                  <a:lnTo>
                    <a:pt x="6291762" y="7437"/>
                  </a:lnTo>
                  <a:lnTo>
                    <a:pt x="6283689" y="1995"/>
                  </a:lnTo>
                  <a:lnTo>
                    <a:pt x="62738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4200" y="3111500"/>
              <a:ext cx="6299200" cy="1663700"/>
            </a:xfrm>
            <a:custGeom>
              <a:avLst/>
              <a:gdLst/>
              <a:ahLst/>
              <a:cxnLst/>
              <a:rect l="l" t="t" r="r" b="b"/>
              <a:pathLst>
                <a:path w="6299200" h="16637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638300"/>
                  </a:lnTo>
                  <a:lnTo>
                    <a:pt x="1996" y="1648189"/>
                  </a:lnTo>
                  <a:lnTo>
                    <a:pt x="7439" y="1656262"/>
                  </a:lnTo>
                  <a:lnTo>
                    <a:pt x="15513" y="1661704"/>
                  </a:lnTo>
                  <a:lnTo>
                    <a:pt x="25400" y="1663700"/>
                  </a:lnTo>
                  <a:lnTo>
                    <a:pt x="25400" y="1651000"/>
                  </a:lnTo>
                  <a:lnTo>
                    <a:pt x="18385" y="1651000"/>
                  </a:lnTo>
                  <a:lnTo>
                    <a:pt x="12700" y="1645314"/>
                  </a:lnTo>
                  <a:lnTo>
                    <a:pt x="12700" y="18389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299200" h="1663700">
                  <a:moveTo>
                    <a:pt x="6273800" y="1651000"/>
                  </a:moveTo>
                  <a:lnTo>
                    <a:pt x="25400" y="1651000"/>
                  </a:lnTo>
                  <a:lnTo>
                    <a:pt x="25400" y="1663700"/>
                  </a:lnTo>
                  <a:lnTo>
                    <a:pt x="6273800" y="1663700"/>
                  </a:lnTo>
                  <a:lnTo>
                    <a:pt x="6273800" y="1651000"/>
                  </a:lnTo>
                  <a:close/>
                </a:path>
                <a:path w="6299200" h="1663700">
                  <a:moveTo>
                    <a:pt x="6273800" y="0"/>
                  </a:moveTo>
                  <a:lnTo>
                    <a:pt x="6273800" y="12700"/>
                  </a:lnTo>
                  <a:lnTo>
                    <a:pt x="6280810" y="12700"/>
                  </a:lnTo>
                  <a:lnTo>
                    <a:pt x="6286500" y="18389"/>
                  </a:lnTo>
                  <a:lnTo>
                    <a:pt x="6286499" y="1645314"/>
                  </a:lnTo>
                  <a:lnTo>
                    <a:pt x="6280810" y="1651000"/>
                  </a:lnTo>
                  <a:lnTo>
                    <a:pt x="6273800" y="1651000"/>
                  </a:lnTo>
                  <a:lnTo>
                    <a:pt x="6273800" y="1663700"/>
                  </a:lnTo>
                  <a:lnTo>
                    <a:pt x="6283689" y="1661704"/>
                  </a:lnTo>
                  <a:lnTo>
                    <a:pt x="6291762" y="1656262"/>
                  </a:lnTo>
                  <a:lnTo>
                    <a:pt x="6297204" y="1648189"/>
                  </a:lnTo>
                  <a:lnTo>
                    <a:pt x="6299200" y="1638300"/>
                  </a:lnTo>
                  <a:lnTo>
                    <a:pt x="6299200" y="25400"/>
                  </a:lnTo>
                  <a:lnTo>
                    <a:pt x="6297204" y="15510"/>
                  </a:lnTo>
                  <a:lnTo>
                    <a:pt x="6291762" y="7437"/>
                  </a:lnTo>
                  <a:lnTo>
                    <a:pt x="6283689" y="1995"/>
                  </a:lnTo>
                  <a:lnTo>
                    <a:pt x="6273800" y="0"/>
                  </a:lnTo>
                  <a:close/>
                </a:path>
                <a:path w="6299200" h="1663700">
                  <a:moveTo>
                    <a:pt x="62738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273800" y="12700"/>
                  </a:lnTo>
                  <a:lnTo>
                    <a:pt x="62738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9600" y="5270500"/>
            <a:ext cx="6273800" cy="1689100"/>
            <a:chOff x="609600" y="5270500"/>
            <a:chExt cx="6273800" cy="1689100"/>
          </a:xfrm>
        </p:grpSpPr>
        <p:sp>
          <p:nvSpPr>
            <p:cNvPr id="9" name="object 9"/>
            <p:cNvSpPr/>
            <p:nvPr/>
          </p:nvSpPr>
          <p:spPr>
            <a:xfrm>
              <a:off x="609600" y="5270500"/>
              <a:ext cx="6273800" cy="1689100"/>
            </a:xfrm>
            <a:custGeom>
              <a:avLst/>
              <a:gdLst/>
              <a:ahLst/>
              <a:cxnLst/>
              <a:rect l="l" t="t" r="r" b="b"/>
              <a:pathLst>
                <a:path w="6273800" h="1689100">
                  <a:moveTo>
                    <a:pt x="62484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663700"/>
                  </a:lnTo>
                  <a:lnTo>
                    <a:pt x="1996" y="1673586"/>
                  </a:lnTo>
                  <a:lnTo>
                    <a:pt x="7439" y="1681660"/>
                  </a:lnTo>
                  <a:lnTo>
                    <a:pt x="15513" y="1687103"/>
                  </a:lnTo>
                  <a:lnTo>
                    <a:pt x="25400" y="1689100"/>
                  </a:lnTo>
                  <a:lnTo>
                    <a:pt x="6248400" y="1689100"/>
                  </a:lnTo>
                  <a:lnTo>
                    <a:pt x="6258289" y="1687103"/>
                  </a:lnTo>
                  <a:lnTo>
                    <a:pt x="6266362" y="1681660"/>
                  </a:lnTo>
                  <a:lnTo>
                    <a:pt x="6271804" y="1673586"/>
                  </a:lnTo>
                  <a:lnTo>
                    <a:pt x="6273800" y="16637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5270500"/>
              <a:ext cx="6273800" cy="1689100"/>
            </a:xfrm>
            <a:custGeom>
              <a:avLst/>
              <a:gdLst/>
              <a:ahLst/>
              <a:cxnLst/>
              <a:rect l="l" t="t" r="r" b="b"/>
              <a:pathLst>
                <a:path w="6273800" h="16891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663700"/>
                  </a:lnTo>
                  <a:lnTo>
                    <a:pt x="1996" y="1673586"/>
                  </a:lnTo>
                  <a:lnTo>
                    <a:pt x="7439" y="1681660"/>
                  </a:lnTo>
                  <a:lnTo>
                    <a:pt x="15513" y="1687103"/>
                  </a:lnTo>
                  <a:lnTo>
                    <a:pt x="25400" y="1689100"/>
                  </a:lnTo>
                  <a:lnTo>
                    <a:pt x="25400" y="1676400"/>
                  </a:lnTo>
                  <a:lnTo>
                    <a:pt x="18386" y="1676400"/>
                  </a:lnTo>
                  <a:lnTo>
                    <a:pt x="12700" y="1670714"/>
                  </a:lnTo>
                  <a:lnTo>
                    <a:pt x="12700" y="18389"/>
                  </a:lnTo>
                  <a:lnTo>
                    <a:pt x="18386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273800" h="1689100">
                  <a:moveTo>
                    <a:pt x="6248400" y="1676400"/>
                  </a:moveTo>
                  <a:lnTo>
                    <a:pt x="25400" y="1676400"/>
                  </a:lnTo>
                  <a:lnTo>
                    <a:pt x="25400" y="1689100"/>
                  </a:lnTo>
                  <a:lnTo>
                    <a:pt x="6248400" y="1689100"/>
                  </a:lnTo>
                  <a:lnTo>
                    <a:pt x="6248400" y="1676400"/>
                  </a:lnTo>
                  <a:close/>
                </a:path>
                <a:path w="6273800" h="1689100">
                  <a:moveTo>
                    <a:pt x="6248400" y="0"/>
                  </a:moveTo>
                  <a:lnTo>
                    <a:pt x="6248400" y="12700"/>
                  </a:lnTo>
                  <a:lnTo>
                    <a:pt x="6255410" y="12700"/>
                  </a:lnTo>
                  <a:lnTo>
                    <a:pt x="6261100" y="18389"/>
                  </a:lnTo>
                  <a:lnTo>
                    <a:pt x="6261100" y="1670714"/>
                  </a:lnTo>
                  <a:lnTo>
                    <a:pt x="6255410" y="1676400"/>
                  </a:lnTo>
                  <a:lnTo>
                    <a:pt x="6248400" y="1676400"/>
                  </a:lnTo>
                  <a:lnTo>
                    <a:pt x="6248400" y="1689100"/>
                  </a:lnTo>
                  <a:lnTo>
                    <a:pt x="6258289" y="1687103"/>
                  </a:lnTo>
                  <a:lnTo>
                    <a:pt x="6266362" y="1681660"/>
                  </a:lnTo>
                  <a:lnTo>
                    <a:pt x="6271804" y="1673586"/>
                  </a:lnTo>
                  <a:lnTo>
                    <a:pt x="6273800" y="16637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  <a:path w="6273800" h="1689100">
                  <a:moveTo>
                    <a:pt x="62484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248400" y="127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573" y="927557"/>
            <a:ext cx="6032410" cy="12864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402" y="3518362"/>
            <a:ext cx="6052457" cy="7156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382" y="5525719"/>
            <a:ext cx="5979146" cy="9054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8051" y="2358850"/>
            <a:ext cx="4346783" cy="14828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307" y="4378149"/>
            <a:ext cx="5453164" cy="14828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556000" y="4191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6000" y="30353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6000" y="50419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72500" y="539908"/>
            <a:ext cx="223520" cy="2023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72500" y="3156108"/>
            <a:ext cx="223520" cy="2023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72500" y="5162708"/>
            <a:ext cx="223520" cy="2023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4241" y="6575247"/>
            <a:ext cx="2892334" cy="140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700" y="1003300"/>
            <a:ext cx="6273800" cy="1333500"/>
            <a:chOff x="647700" y="1003300"/>
            <a:chExt cx="6273800" cy="1333500"/>
          </a:xfrm>
        </p:grpSpPr>
        <p:sp>
          <p:nvSpPr>
            <p:cNvPr id="3" name="object 3"/>
            <p:cNvSpPr/>
            <p:nvPr/>
          </p:nvSpPr>
          <p:spPr>
            <a:xfrm>
              <a:off x="647700" y="1003300"/>
              <a:ext cx="6273800" cy="1333500"/>
            </a:xfrm>
            <a:custGeom>
              <a:avLst/>
              <a:gdLst/>
              <a:ahLst/>
              <a:cxnLst/>
              <a:rect l="l" t="t" r="r" b="b"/>
              <a:pathLst>
                <a:path w="6273800" h="13335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308100"/>
                  </a:lnTo>
                  <a:lnTo>
                    <a:pt x="1996" y="1317989"/>
                  </a:lnTo>
                  <a:lnTo>
                    <a:pt x="7439" y="1326062"/>
                  </a:lnTo>
                  <a:lnTo>
                    <a:pt x="15513" y="1331504"/>
                  </a:lnTo>
                  <a:lnTo>
                    <a:pt x="25400" y="1333500"/>
                  </a:lnTo>
                  <a:lnTo>
                    <a:pt x="25400" y="1320800"/>
                  </a:lnTo>
                  <a:lnTo>
                    <a:pt x="18386" y="1320800"/>
                  </a:lnTo>
                  <a:lnTo>
                    <a:pt x="12700" y="1315113"/>
                  </a:lnTo>
                  <a:lnTo>
                    <a:pt x="12700" y="18389"/>
                  </a:lnTo>
                  <a:lnTo>
                    <a:pt x="18385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273800" h="1333500">
                  <a:moveTo>
                    <a:pt x="6248400" y="1320800"/>
                  </a:moveTo>
                  <a:lnTo>
                    <a:pt x="25400" y="1320800"/>
                  </a:lnTo>
                  <a:lnTo>
                    <a:pt x="25400" y="1333500"/>
                  </a:lnTo>
                  <a:lnTo>
                    <a:pt x="6248400" y="1333500"/>
                  </a:lnTo>
                  <a:lnTo>
                    <a:pt x="6248400" y="1320800"/>
                  </a:lnTo>
                  <a:close/>
                </a:path>
                <a:path w="6273800" h="1333500">
                  <a:moveTo>
                    <a:pt x="6248400" y="0"/>
                  </a:moveTo>
                  <a:lnTo>
                    <a:pt x="6248400" y="12700"/>
                  </a:lnTo>
                  <a:lnTo>
                    <a:pt x="6255410" y="12700"/>
                  </a:lnTo>
                  <a:lnTo>
                    <a:pt x="6261100" y="18389"/>
                  </a:lnTo>
                  <a:lnTo>
                    <a:pt x="6261100" y="1315113"/>
                  </a:lnTo>
                  <a:lnTo>
                    <a:pt x="6255410" y="1320800"/>
                  </a:lnTo>
                  <a:lnTo>
                    <a:pt x="6248400" y="1320800"/>
                  </a:lnTo>
                  <a:lnTo>
                    <a:pt x="6248400" y="1333500"/>
                  </a:lnTo>
                  <a:lnTo>
                    <a:pt x="6258289" y="1331504"/>
                  </a:lnTo>
                  <a:lnTo>
                    <a:pt x="6266362" y="1326062"/>
                  </a:lnTo>
                  <a:lnTo>
                    <a:pt x="6271804" y="1317989"/>
                  </a:lnTo>
                  <a:lnTo>
                    <a:pt x="6273800" y="13081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  <a:path w="6273800" h="1333500">
                  <a:moveTo>
                    <a:pt x="62484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248400" y="127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260" y="1308562"/>
              <a:ext cx="5743233" cy="52517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47700" y="2870200"/>
            <a:ext cx="6273800" cy="1536700"/>
            <a:chOff x="647700" y="2870200"/>
            <a:chExt cx="6273800" cy="1536700"/>
          </a:xfrm>
        </p:grpSpPr>
        <p:sp>
          <p:nvSpPr>
            <p:cNvPr id="6" name="object 6"/>
            <p:cNvSpPr/>
            <p:nvPr/>
          </p:nvSpPr>
          <p:spPr>
            <a:xfrm>
              <a:off x="647700" y="2870200"/>
              <a:ext cx="6273800" cy="1536700"/>
            </a:xfrm>
            <a:custGeom>
              <a:avLst/>
              <a:gdLst/>
              <a:ahLst/>
              <a:cxnLst/>
              <a:rect l="l" t="t" r="r" b="b"/>
              <a:pathLst>
                <a:path w="6273800" h="1536700">
                  <a:moveTo>
                    <a:pt x="62484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511300"/>
                  </a:lnTo>
                  <a:lnTo>
                    <a:pt x="1996" y="1521186"/>
                  </a:lnTo>
                  <a:lnTo>
                    <a:pt x="7439" y="1529260"/>
                  </a:lnTo>
                  <a:lnTo>
                    <a:pt x="15513" y="1534703"/>
                  </a:lnTo>
                  <a:lnTo>
                    <a:pt x="25400" y="1536700"/>
                  </a:lnTo>
                  <a:lnTo>
                    <a:pt x="6248400" y="1536700"/>
                  </a:lnTo>
                  <a:lnTo>
                    <a:pt x="6258289" y="1534703"/>
                  </a:lnTo>
                  <a:lnTo>
                    <a:pt x="6266362" y="1529260"/>
                  </a:lnTo>
                  <a:lnTo>
                    <a:pt x="6271804" y="1521186"/>
                  </a:lnTo>
                  <a:lnTo>
                    <a:pt x="6273800" y="15113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700" y="2870200"/>
              <a:ext cx="6273800" cy="1536700"/>
            </a:xfrm>
            <a:custGeom>
              <a:avLst/>
              <a:gdLst/>
              <a:ahLst/>
              <a:cxnLst/>
              <a:rect l="l" t="t" r="r" b="b"/>
              <a:pathLst>
                <a:path w="6273800" h="15367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511300"/>
                  </a:lnTo>
                  <a:lnTo>
                    <a:pt x="1996" y="1521189"/>
                  </a:lnTo>
                  <a:lnTo>
                    <a:pt x="7439" y="1529262"/>
                  </a:lnTo>
                  <a:lnTo>
                    <a:pt x="15513" y="1534704"/>
                  </a:lnTo>
                  <a:lnTo>
                    <a:pt x="25400" y="1536700"/>
                  </a:lnTo>
                  <a:lnTo>
                    <a:pt x="25400" y="1524000"/>
                  </a:lnTo>
                  <a:lnTo>
                    <a:pt x="18386" y="1524000"/>
                  </a:lnTo>
                  <a:lnTo>
                    <a:pt x="12700" y="1518313"/>
                  </a:lnTo>
                  <a:lnTo>
                    <a:pt x="12700" y="18389"/>
                  </a:lnTo>
                  <a:lnTo>
                    <a:pt x="18385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273800" h="1536700">
                  <a:moveTo>
                    <a:pt x="6248400" y="1524000"/>
                  </a:moveTo>
                  <a:lnTo>
                    <a:pt x="25400" y="1524000"/>
                  </a:lnTo>
                  <a:lnTo>
                    <a:pt x="25400" y="1536700"/>
                  </a:lnTo>
                  <a:lnTo>
                    <a:pt x="6248400" y="1536700"/>
                  </a:lnTo>
                  <a:lnTo>
                    <a:pt x="6248400" y="1524000"/>
                  </a:lnTo>
                  <a:close/>
                </a:path>
                <a:path w="6273800" h="1536700">
                  <a:moveTo>
                    <a:pt x="6248400" y="0"/>
                  </a:moveTo>
                  <a:lnTo>
                    <a:pt x="6248400" y="12700"/>
                  </a:lnTo>
                  <a:lnTo>
                    <a:pt x="6255410" y="12700"/>
                  </a:lnTo>
                  <a:lnTo>
                    <a:pt x="6261100" y="18389"/>
                  </a:lnTo>
                  <a:lnTo>
                    <a:pt x="6261100" y="1518313"/>
                  </a:lnTo>
                  <a:lnTo>
                    <a:pt x="6255410" y="1524000"/>
                  </a:lnTo>
                  <a:lnTo>
                    <a:pt x="6248400" y="1524000"/>
                  </a:lnTo>
                  <a:lnTo>
                    <a:pt x="6248400" y="1536700"/>
                  </a:lnTo>
                  <a:lnTo>
                    <a:pt x="6258289" y="1534704"/>
                  </a:lnTo>
                  <a:lnTo>
                    <a:pt x="6266362" y="1529262"/>
                  </a:lnTo>
                  <a:lnTo>
                    <a:pt x="6271804" y="1521189"/>
                  </a:lnTo>
                  <a:lnTo>
                    <a:pt x="6273800" y="15113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  <a:path w="6273800" h="1536700">
                  <a:moveTo>
                    <a:pt x="62484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248400" y="127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47700" y="4851400"/>
            <a:ext cx="6273800" cy="1397000"/>
            <a:chOff x="647700" y="4851400"/>
            <a:chExt cx="6273800" cy="1397000"/>
          </a:xfrm>
        </p:grpSpPr>
        <p:sp>
          <p:nvSpPr>
            <p:cNvPr id="9" name="object 9"/>
            <p:cNvSpPr/>
            <p:nvPr/>
          </p:nvSpPr>
          <p:spPr>
            <a:xfrm>
              <a:off x="647700" y="4851400"/>
              <a:ext cx="6273800" cy="1397000"/>
            </a:xfrm>
            <a:custGeom>
              <a:avLst/>
              <a:gdLst/>
              <a:ahLst/>
              <a:cxnLst/>
              <a:rect l="l" t="t" r="r" b="b"/>
              <a:pathLst>
                <a:path w="6273800" h="1397000">
                  <a:moveTo>
                    <a:pt x="6248400" y="0"/>
                  </a:moveTo>
                  <a:lnTo>
                    <a:pt x="25400" y="0"/>
                  </a:ln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371600"/>
                  </a:lnTo>
                  <a:lnTo>
                    <a:pt x="1996" y="1381486"/>
                  </a:lnTo>
                  <a:lnTo>
                    <a:pt x="7439" y="1389560"/>
                  </a:lnTo>
                  <a:lnTo>
                    <a:pt x="15513" y="1395003"/>
                  </a:lnTo>
                  <a:lnTo>
                    <a:pt x="25400" y="1397000"/>
                  </a:lnTo>
                  <a:lnTo>
                    <a:pt x="6248400" y="1397000"/>
                  </a:lnTo>
                  <a:lnTo>
                    <a:pt x="6258289" y="1395003"/>
                  </a:lnTo>
                  <a:lnTo>
                    <a:pt x="6266362" y="1389560"/>
                  </a:lnTo>
                  <a:lnTo>
                    <a:pt x="6271804" y="1381486"/>
                  </a:lnTo>
                  <a:lnTo>
                    <a:pt x="6273800" y="13716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7700" y="4851400"/>
              <a:ext cx="6273800" cy="1397000"/>
            </a:xfrm>
            <a:custGeom>
              <a:avLst/>
              <a:gdLst/>
              <a:ahLst/>
              <a:cxnLst/>
              <a:rect l="l" t="t" r="r" b="b"/>
              <a:pathLst>
                <a:path w="6273800" h="1397000">
                  <a:moveTo>
                    <a:pt x="25400" y="0"/>
                  </a:moveTo>
                  <a:lnTo>
                    <a:pt x="15513" y="1995"/>
                  </a:lnTo>
                  <a:lnTo>
                    <a:pt x="7439" y="7437"/>
                  </a:lnTo>
                  <a:lnTo>
                    <a:pt x="1996" y="15510"/>
                  </a:lnTo>
                  <a:lnTo>
                    <a:pt x="0" y="25400"/>
                  </a:lnTo>
                  <a:lnTo>
                    <a:pt x="0" y="1371600"/>
                  </a:lnTo>
                  <a:lnTo>
                    <a:pt x="1996" y="1381489"/>
                  </a:lnTo>
                  <a:lnTo>
                    <a:pt x="7439" y="1389562"/>
                  </a:lnTo>
                  <a:lnTo>
                    <a:pt x="15513" y="1395004"/>
                  </a:lnTo>
                  <a:lnTo>
                    <a:pt x="25400" y="1397000"/>
                  </a:lnTo>
                  <a:lnTo>
                    <a:pt x="25400" y="1384300"/>
                  </a:lnTo>
                  <a:lnTo>
                    <a:pt x="18386" y="1384300"/>
                  </a:lnTo>
                  <a:lnTo>
                    <a:pt x="12700" y="1378613"/>
                  </a:lnTo>
                  <a:lnTo>
                    <a:pt x="12700" y="18389"/>
                  </a:lnTo>
                  <a:lnTo>
                    <a:pt x="18385" y="12700"/>
                  </a:lnTo>
                  <a:lnTo>
                    <a:pt x="25400" y="12700"/>
                  </a:lnTo>
                  <a:lnTo>
                    <a:pt x="25400" y="0"/>
                  </a:lnTo>
                  <a:close/>
                </a:path>
                <a:path w="6273800" h="1397000">
                  <a:moveTo>
                    <a:pt x="6248400" y="1384300"/>
                  </a:moveTo>
                  <a:lnTo>
                    <a:pt x="25400" y="1384300"/>
                  </a:lnTo>
                  <a:lnTo>
                    <a:pt x="25400" y="1397000"/>
                  </a:lnTo>
                  <a:lnTo>
                    <a:pt x="6248400" y="1397000"/>
                  </a:lnTo>
                  <a:lnTo>
                    <a:pt x="6248400" y="1384300"/>
                  </a:lnTo>
                  <a:close/>
                </a:path>
                <a:path w="6273800" h="1397000">
                  <a:moveTo>
                    <a:pt x="6248400" y="0"/>
                  </a:moveTo>
                  <a:lnTo>
                    <a:pt x="6248400" y="12700"/>
                  </a:lnTo>
                  <a:lnTo>
                    <a:pt x="6255410" y="12700"/>
                  </a:lnTo>
                  <a:lnTo>
                    <a:pt x="6261100" y="18389"/>
                  </a:lnTo>
                  <a:lnTo>
                    <a:pt x="6261100" y="1378613"/>
                  </a:lnTo>
                  <a:lnTo>
                    <a:pt x="6255410" y="1384300"/>
                  </a:lnTo>
                  <a:lnTo>
                    <a:pt x="6248400" y="1384300"/>
                  </a:lnTo>
                  <a:lnTo>
                    <a:pt x="6248400" y="1397000"/>
                  </a:lnTo>
                  <a:lnTo>
                    <a:pt x="6258289" y="1395004"/>
                  </a:lnTo>
                  <a:lnTo>
                    <a:pt x="6266362" y="1389562"/>
                  </a:lnTo>
                  <a:lnTo>
                    <a:pt x="6271804" y="1381489"/>
                  </a:lnTo>
                  <a:lnTo>
                    <a:pt x="6273800" y="1371600"/>
                  </a:lnTo>
                  <a:lnTo>
                    <a:pt x="6273800" y="25400"/>
                  </a:lnTo>
                  <a:lnTo>
                    <a:pt x="6271804" y="15510"/>
                  </a:lnTo>
                  <a:lnTo>
                    <a:pt x="6266362" y="7437"/>
                  </a:lnTo>
                  <a:lnTo>
                    <a:pt x="6258289" y="1995"/>
                  </a:lnTo>
                  <a:lnTo>
                    <a:pt x="6248400" y="0"/>
                  </a:lnTo>
                  <a:close/>
                </a:path>
                <a:path w="6273800" h="1397000">
                  <a:moveTo>
                    <a:pt x="6248400" y="0"/>
                  </a:moveTo>
                  <a:lnTo>
                    <a:pt x="25400" y="0"/>
                  </a:lnTo>
                  <a:lnTo>
                    <a:pt x="25400" y="12700"/>
                  </a:lnTo>
                  <a:lnTo>
                    <a:pt x="6248400" y="127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2006" y="3152748"/>
            <a:ext cx="5287053" cy="7498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758" y="5195519"/>
            <a:ext cx="5806618" cy="5244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6149" y="4086049"/>
            <a:ext cx="3662818" cy="1482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1146" y="5914849"/>
            <a:ext cx="2925528" cy="14828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556000" y="7747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56000" y="28702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6000" y="4673600"/>
            <a:ext cx="444500" cy="266700"/>
          </a:xfrm>
          <a:custGeom>
            <a:avLst/>
            <a:gdLst/>
            <a:ahLst/>
            <a:cxnLst/>
            <a:rect l="l" t="t" r="r" b="b"/>
            <a:pathLst>
              <a:path w="444500" h="266700">
                <a:moveTo>
                  <a:pt x="444500" y="0"/>
                </a:moveTo>
                <a:lnTo>
                  <a:pt x="0" y="0"/>
                </a:lnTo>
                <a:lnTo>
                  <a:pt x="0" y="266700"/>
                </a:lnTo>
                <a:lnTo>
                  <a:pt x="444500" y="266700"/>
                </a:lnTo>
                <a:lnTo>
                  <a:pt x="4445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72500" y="895508"/>
            <a:ext cx="223520" cy="2023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59800" y="2724308"/>
            <a:ext cx="223520" cy="2023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72500" y="4794408"/>
            <a:ext cx="223520" cy="2023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87957" y="1977850"/>
            <a:ext cx="2284765" cy="148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2632" y="2058112"/>
            <a:ext cx="1921510" cy="217170"/>
          </a:xfrm>
          <a:custGeom>
            <a:avLst/>
            <a:gdLst/>
            <a:ahLst/>
            <a:cxnLst/>
            <a:rect l="l" t="t" r="r" b="b"/>
            <a:pathLst>
              <a:path w="1921510" h="217169">
                <a:moveTo>
                  <a:pt x="97535" y="21336"/>
                </a:moveTo>
                <a:lnTo>
                  <a:pt x="74980" y="21336"/>
                </a:lnTo>
                <a:lnTo>
                  <a:pt x="74980" y="215188"/>
                </a:lnTo>
                <a:lnTo>
                  <a:pt x="97535" y="215188"/>
                </a:lnTo>
                <a:lnTo>
                  <a:pt x="97535" y="21336"/>
                </a:lnTo>
                <a:close/>
              </a:path>
              <a:path w="1921510" h="217169">
                <a:moveTo>
                  <a:pt x="172516" y="1828"/>
                </a:moveTo>
                <a:lnTo>
                  <a:pt x="0" y="1828"/>
                </a:lnTo>
                <a:lnTo>
                  <a:pt x="0" y="21336"/>
                </a:lnTo>
                <a:lnTo>
                  <a:pt x="172516" y="21336"/>
                </a:lnTo>
                <a:lnTo>
                  <a:pt x="172516" y="1828"/>
                </a:lnTo>
                <a:close/>
              </a:path>
              <a:path w="1921510" h="217169">
                <a:moveTo>
                  <a:pt x="231100" y="1828"/>
                </a:moveTo>
                <a:lnTo>
                  <a:pt x="208549" y="1828"/>
                </a:lnTo>
                <a:lnTo>
                  <a:pt x="208549" y="215188"/>
                </a:lnTo>
                <a:lnTo>
                  <a:pt x="231100" y="215188"/>
                </a:lnTo>
                <a:lnTo>
                  <a:pt x="231100" y="116738"/>
                </a:lnTo>
                <a:lnTo>
                  <a:pt x="228662" y="116738"/>
                </a:lnTo>
                <a:lnTo>
                  <a:pt x="228662" y="96926"/>
                </a:lnTo>
                <a:lnTo>
                  <a:pt x="231100" y="96926"/>
                </a:lnTo>
                <a:lnTo>
                  <a:pt x="231100" y="1828"/>
                </a:lnTo>
                <a:close/>
              </a:path>
              <a:path w="1921510" h="217169">
                <a:moveTo>
                  <a:pt x="386853" y="1828"/>
                </a:moveTo>
                <a:lnTo>
                  <a:pt x="364603" y="1828"/>
                </a:lnTo>
                <a:lnTo>
                  <a:pt x="364603" y="215188"/>
                </a:lnTo>
                <a:lnTo>
                  <a:pt x="386853" y="215188"/>
                </a:lnTo>
                <a:lnTo>
                  <a:pt x="386853" y="116738"/>
                </a:lnTo>
                <a:lnTo>
                  <a:pt x="366736" y="116738"/>
                </a:lnTo>
                <a:lnTo>
                  <a:pt x="366736" y="96926"/>
                </a:lnTo>
                <a:lnTo>
                  <a:pt x="386853" y="96926"/>
                </a:lnTo>
                <a:lnTo>
                  <a:pt x="386853" y="1828"/>
                </a:lnTo>
                <a:close/>
              </a:path>
              <a:path w="1921510" h="217169">
                <a:moveTo>
                  <a:pt x="231100" y="96926"/>
                </a:moveTo>
                <a:lnTo>
                  <a:pt x="228662" y="96926"/>
                </a:lnTo>
                <a:lnTo>
                  <a:pt x="228662" y="116738"/>
                </a:lnTo>
                <a:lnTo>
                  <a:pt x="231100" y="116738"/>
                </a:lnTo>
                <a:lnTo>
                  <a:pt x="231100" y="96926"/>
                </a:lnTo>
                <a:close/>
              </a:path>
              <a:path w="1921510" h="217169">
                <a:moveTo>
                  <a:pt x="364603" y="96926"/>
                </a:moveTo>
                <a:lnTo>
                  <a:pt x="231100" y="96926"/>
                </a:lnTo>
                <a:lnTo>
                  <a:pt x="231100" y="116738"/>
                </a:lnTo>
                <a:lnTo>
                  <a:pt x="364603" y="116738"/>
                </a:lnTo>
                <a:lnTo>
                  <a:pt x="364603" y="96926"/>
                </a:lnTo>
                <a:close/>
              </a:path>
              <a:path w="1921510" h="217169">
                <a:moveTo>
                  <a:pt x="386853" y="96926"/>
                </a:moveTo>
                <a:lnTo>
                  <a:pt x="366736" y="96926"/>
                </a:lnTo>
                <a:lnTo>
                  <a:pt x="366736" y="116738"/>
                </a:lnTo>
                <a:lnTo>
                  <a:pt x="386853" y="116738"/>
                </a:lnTo>
                <a:lnTo>
                  <a:pt x="386853" y="96926"/>
                </a:lnTo>
                <a:close/>
              </a:path>
              <a:path w="1921510" h="217169">
                <a:moveTo>
                  <a:pt x="542149" y="1828"/>
                </a:moveTo>
                <a:lnTo>
                  <a:pt x="519898" y="1828"/>
                </a:lnTo>
                <a:lnTo>
                  <a:pt x="422362" y="215188"/>
                </a:lnTo>
                <a:lnTo>
                  <a:pt x="445832" y="215188"/>
                </a:lnTo>
                <a:lnTo>
                  <a:pt x="471338" y="158191"/>
                </a:lnTo>
                <a:lnTo>
                  <a:pt x="460767" y="158191"/>
                </a:lnTo>
                <a:lnTo>
                  <a:pt x="467473" y="139903"/>
                </a:lnTo>
                <a:lnTo>
                  <a:pt x="479521" y="139903"/>
                </a:lnTo>
                <a:lnTo>
                  <a:pt x="530871" y="25152"/>
                </a:lnTo>
                <a:lnTo>
                  <a:pt x="526299" y="14935"/>
                </a:lnTo>
                <a:lnTo>
                  <a:pt x="548140" y="14935"/>
                </a:lnTo>
                <a:lnTo>
                  <a:pt x="542149" y="1828"/>
                </a:lnTo>
                <a:close/>
              </a:path>
              <a:path w="1921510" h="217169">
                <a:moveTo>
                  <a:pt x="548140" y="14935"/>
                </a:moveTo>
                <a:lnTo>
                  <a:pt x="535443" y="14935"/>
                </a:lnTo>
                <a:lnTo>
                  <a:pt x="530871" y="25152"/>
                </a:lnTo>
                <a:lnTo>
                  <a:pt x="615910" y="215188"/>
                </a:lnTo>
                <a:lnTo>
                  <a:pt x="639685" y="215188"/>
                </a:lnTo>
                <a:lnTo>
                  <a:pt x="613628" y="158191"/>
                </a:lnTo>
                <a:lnTo>
                  <a:pt x="598232" y="158191"/>
                </a:lnTo>
                <a:lnTo>
                  <a:pt x="591526" y="139903"/>
                </a:lnTo>
                <a:lnTo>
                  <a:pt x="605268" y="139903"/>
                </a:lnTo>
                <a:lnTo>
                  <a:pt x="548140" y="14935"/>
                </a:lnTo>
                <a:close/>
              </a:path>
              <a:path w="1921510" h="217169">
                <a:moveTo>
                  <a:pt x="479521" y="139903"/>
                </a:moveTo>
                <a:lnTo>
                  <a:pt x="467473" y="139903"/>
                </a:lnTo>
                <a:lnTo>
                  <a:pt x="460767" y="158191"/>
                </a:lnTo>
                <a:lnTo>
                  <a:pt x="471338" y="158191"/>
                </a:lnTo>
                <a:lnTo>
                  <a:pt x="479521" y="139903"/>
                </a:lnTo>
                <a:close/>
              </a:path>
              <a:path w="1921510" h="217169">
                <a:moveTo>
                  <a:pt x="582221" y="139903"/>
                </a:moveTo>
                <a:lnTo>
                  <a:pt x="479521" y="139903"/>
                </a:lnTo>
                <a:lnTo>
                  <a:pt x="471338" y="158191"/>
                </a:lnTo>
                <a:lnTo>
                  <a:pt x="590404" y="158191"/>
                </a:lnTo>
                <a:lnTo>
                  <a:pt x="582221" y="139903"/>
                </a:lnTo>
                <a:close/>
              </a:path>
              <a:path w="1921510" h="217169">
                <a:moveTo>
                  <a:pt x="605268" y="139903"/>
                </a:moveTo>
                <a:lnTo>
                  <a:pt x="591526" y="139903"/>
                </a:lnTo>
                <a:lnTo>
                  <a:pt x="598232" y="158191"/>
                </a:lnTo>
                <a:lnTo>
                  <a:pt x="613628" y="158191"/>
                </a:lnTo>
                <a:lnTo>
                  <a:pt x="605268" y="139903"/>
                </a:lnTo>
                <a:close/>
              </a:path>
              <a:path w="1921510" h="217169">
                <a:moveTo>
                  <a:pt x="535443" y="14935"/>
                </a:moveTo>
                <a:lnTo>
                  <a:pt x="526299" y="14935"/>
                </a:lnTo>
                <a:lnTo>
                  <a:pt x="530871" y="25152"/>
                </a:lnTo>
                <a:lnTo>
                  <a:pt x="535443" y="14935"/>
                </a:lnTo>
                <a:close/>
              </a:path>
              <a:path w="1921510" h="217169">
                <a:moveTo>
                  <a:pt x="693571" y="1828"/>
                </a:moveTo>
                <a:lnTo>
                  <a:pt x="674978" y="1828"/>
                </a:lnTo>
                <a:lnTo>
                  <a:pt x="674978" y="215188"/>
                </a:lnTo>
                <a:lnTo>
                  <a:pt x="697533" y="215188"/>
                </a:lnTo>
                <a:lnTo>
                  <a:pt x="697533" y="42173"/>
                </a:lnTo>
                <a:lnTo>
                  <a:pt x="687779" y="29870"/>
                </a:lnTo>
                <a:lnTo>
                  <a:pt x="715847" y="29870"/>
                </a:lnTo>
                <a:lnTo>
                  <a:pt x="693571" y="1828"/>
                </a:lnTo>
                <a:close/>
              </a:path>
              <a:path w="1921510" h="217169">
                <a:moveTo>
                  <a:pt x="715847" y="29870"/>
                </a:moveTo>
                <a:lnTo>
                  <a:pt x="697533" y="29870"/>
                </a:lnTo>
                <a:lnTo>
                  <a:pt x="697533" y="42173"/>
                </a:lnTo>
                <a:lnTo>
                  <a:pt x="834693" y="215188"/>
                </a:lnTo>
                <a:lnTo>
                  <a:pt x="853286" y="215188"/>
                </a:lnTo>
                <a:lnTo>
                  <a:pt x="853286" y="187147"/>
                </a:lnTo>
                <a:lnTo>
                  <a:pt x="831035" y="187147"/>
                </a:lnTo>
                <a:lnTo>
                  <a:pt x="831035" y="174869"/>
                </a:lnTo>
                <a:lnTo>
                  <a:pt x="715847" y="29870"/>
                </a:lnTo>
                <a:close/>
              </a:path>
              <a:path w="1921510" h="217169">
                <a:moveTo>
                  <a:pt x="831035" y="174869"/>
                </a:moveTo>
                <a:lnTo>
                  <a:pt x="831035" y="187147"/>
                </a:lnTo>
                <a:lnTo>
                  <a:pt x="840789" y="187147"/>
                </a:lnTo>
                <a:lnTo>
                  <a:pt x="831035" y="174869"/>
                </a:lnTo>
                <a:close/>
              </a:path>
              <a:path w="1921510" h="217169">
                <a:moveTo>
                  <a:pt x="853286" y="1828"/>
                </a:moveTo>
                <a:lnTo>
                  <a:pt x="831035" y="1828"/>
                </a:lnTo>
                <a:lnTo>
                  <a:pt x="831035" y="174869"/>
                </a:lnTo>
                <a:lnTo>
                  <a:pt x="840789" y="187147"/>
                </a:lnTo>
                <a:lnTo>
                  <a:pt x="853286" y="187147"/>
                </a:lnTo>
                <a:lnTo>
                  <a:pt x="853286" y="1828"/>
                </a:lnTo>
                <a:close/>
              </a:path>
              <a:path w="1921510" h="217169">
                <a:moveTo>
                  <a:pt x="697533" y="29870"/>
                </a:moveTo>
                <a:lnTo>
                  <a:pt x="687779" y="29870"/>
                </a:lnTo>
                <a:lnTo>
                  <a:pt x="697533" y="42173"/>
                </a:lnTo>
                <a:lnTo>
                  <a:pt x="697533" y="29870"/>
                </a:lnTo>
                <a:close/>
              </a:path>
              <a:path w="1921510" h="217169">
                <a:moveTo>
                  <a:pt x="945475" y="1828"/>
                </a:moveTo>
                <a:lnTo>
                  <a:pt x="922920" y="1828"/>
                </a:lnTo>
                <a:lnTo>
                  <a:pt x="922920" y="215188"/>
                </a:lnTo>
                <a:lnTo>
                  <a:pt x="945475" y="215188"/>
                </a:lnTo>
                <a:lnTo>
                  <a:pt x="945475" y="162153"/>
                </a:lnTo>
                <a:lnTo>
                  <a:pt x="942427" y="162153"/>
                </a:lnTo>
                <a:lnTo>
                  <a:pt x="941513" y="134721"/>
                </a:lnTo>
                <a:lnTo>
                  <a:pt x="945475" y="130647"/>
                </a:lnTo>
                <a:lnTo>
                  <a:pt x="945475" y="1828"/>
                </a:lnTo>
                <a:close/>
              </a:path>
              <a:path w="1921510" h="217169">
                <a:moveTo>
                  <a:pt x="1004410" y="98553"/>
                </a:moveTo>
                <a:lnTo>
                  <a:pt x="1002473" y="100584"/>
                </a:lnTo>
                <a:lnTo>
                  <a:pt x="989671" y="114300"/>
                </a:lnTo>
                <a:lnTo>
                  <a:pt x="989144" y="114833"/>
                </a:lnTo>
                <a:lnTo>
                  <a:pt x="1076234" y="215188"/>
                </a:lnTo>
                <a:lnTo>
                  <a:pt x="1103057" y="215188"/>
                </a:lnTo>
                <a:lnTo>
                  <a:pt x="1004410" y="98553"/>
                </a:lnTo>
                <a:close/>
              </a:path>
              <a:path w="1921510" h="217169">
                <a:moveTo>
                  <a:pt x="945475" y="130647"/>
                </a:moveTo>
                <a:lnTo>
                  <a:pt x="941513" y="134721"/>
                </a:lnTo>
                <a:lnTo>
                  <a:pt x="942324" y="159066"/>
                </a:lnTo>
                <a:lnTo>
                  <a:pt x="942427" y="162153"/>
                </a:lnTo>
                <a:lnTo>
                  <a:pt x="945475" y="159066"/>
                </a:lnTo>
                <a:lnTo>
                  <a:pt x="945475" y="130647"/>
                </a:lnTo>
                <a:close/>
              </a:path>
              <a:path w="1921510" h="217169">
                <a:moveTo>
                  <a:pt x="945475" y="159066"/>
                </a:moveTo>
                <a:lnTo>
                  <a:pt x="942427" y="162153"/>
                </a:lnTo>
                <a:lnTo>
                  <a:pt x="945475" y="162153"/>
                </a:lnTo>
                <a:lnTo>
                  <a:pt x="945475" y="159066"/>
                </a:lnTo>
                <a:close/>
              </a:path>
              <a:path w="1921510" h="217169">
                <a:moveTo>
                  <a:pt x="1096656" y="1828"/>
                </a:moveTo>
                <a:lnTo>
                  <a:pt x="1070748" y="1828"/>
                </a:lnTo>
                <a:lnTo>
                  <a:pt x="945475" y="130647"/>
                </a:lnTo>
                <a:lnTo>
                  <a:pt x="945475" y="159066"/>
                </a:lnTo>
                <a:lnTo>
                  <a:pt x="989144" y="114833"/>
                </a:lnTo>
                <a:lnTo>
                  <a:pt x="984185" y="109118"/>
                </a:lnTo>
                <a:lnTo>
                  <a:pt x="999425" y="92659"/>
                </a:lnTo>
                <a:lnTo>
                  <a:pt x="1010031" y="92659"/>
                </a:lnTo>
                <a:lnTo>
                  <a:pt x="1096656" y="1828"/>
                </a:lnTo>
                <a:close/>
              </a:path>
              <a:path w="1921510" h="217169">
                <a:moveTo>
                  <a:pt x="999425" y="92659"/>
                </a:moveTo>
                <a:lnTo>
                  <a:pt x="984185" y="109118"/>
                </a:lnTo>
                <a:lnTo>
                  <a:pt x="989144" y="114833"/>
                </a:lnTo>
                <a:lnTo>
                  <a:pt x="989671" y="114300"/>
                </a:lnTo>
                <a:lnTo>
                  <a:pt x="1002473" y="100584"/>
                </a:lnTo>
                <a:lnTo>
                  <a:pt x="1004410" y="98553"/>
                </a:lnTo>
                <a:lnTo>
                  <a:pt x="999425" y="92659"/>
                </a:lnTo>
                <a:close/>
              </a:path>
              <a:path w="1921510" h="217169">
                <a:moveTo>
                  <a:pt x="1010031" y="92659"/>
                </a:moveTo>
                <a:lnTo>
                  <a:pt x="999425" y="92659"/>
                </a:lnTo>
                <a:lnTo>
                  <a:pt x="1004410" y="98553"/>
                </a:lnTo>
                <a:lnTo>
                  <a:pt x="1010031" y="92659"/>
                </a:lnTo>
                <a:close/>
              </a:path>
              <a:path w="1921510" h="217169">
                <a:moveTo>
                  <a:pt x="1270290" y="141482"/>
                </a:moveTo>
                <a:lnTo>
                  <a:pt x="1270290" y="215188"/>
                </a:lnTo>
                <a:lnTo>
                  <a:pt x="1292541" y="215188"/>
                </a:lnTo>
                <a:lnTo>
                  <a:pt x="1292541" y="149961"/>
                </a:lnTo>
                <a:lnTo>
                  <a:pt x="1275472" y="149961"/>
                </a:lnTo>
                <a:lnTo>
                  <a:pt x="1270290" y="141482"/>
                </a:lnTo>
                <a:close/>
              </a:path>
              <a:path w="1921510" h="217169">
                <a:moveTo>
                  <a:pt x="1270290" y="135940"/>
                </a:moveTo>
                <a:lnTo>
                  <a:pt x="1270290" y="141482"/>
                </a:lnTo>
                <a:lnTo>
                  <a:pt x="1275472" y="149961"/>
                </a:lnTo>
                <a:lnTo>
                  <a:pt x="1270290" y="135940"/>
                </a:lnTo>
                <a:close/>
              </a:path>
              <a:path w="1921510" h="217169">
                <a:moveTo>
                  <a:pt x="1292541" y="135940"/>
                </a:moveTo>
                <a:lnTo>
                  <a:pt x="1270290" y="135940"/>
                </a:lnTo>
                <a:lnTo>
                  <a:pt x="1275472" y="149961"/>
                </a:lnTo>
                <a:lnTo>
                  <a:pt x="1287359" y="149961"/>
                </a:lnTo>
                <a:lnTo>
                  <a:pt x="1292541" y="135940"/>
                </a:lnTo>
                <a:close/>
              </a:path>
              <a:path w="1921510" h="217169">
                <a:moveTo>
                  <a:pt x="1292541" y="135940"/>
                </a:moveTo>
                <a:lnTo>
                  <a:pt x="1287359" y="149961"/>
                </a:lnTo>
                <a:lnTo>
                  <a:pt x="1292541" y="141482"/>
                </a:lnTo>
                <a:lnTo>
                  <a:pt x="1292541" y="135940"/>
                </a:lnTo>
                <a:close/>
              </a:path>
              <a:path w="1921510" h="217169">
                <a:moveTo>
                  <a:pt x="1292541" y="141482"/>
                </a:moveTo>
                <a:lnTo>
                  <a:pt x="1287359" y="149961"/>
                </a:lnTo>
                <a:lnTo>
                  <a:pt x="1292541" y="149961"/>
                </a:lnTo>
                <a:lnTo>
                  <a:pt x="1292541" y="141482"/>
                </a:lnTo>
                <a:close/>
              </a:path>
              <a:path w="1921510" h="217169">
                <a:moveTo>
                  <a:pt x="1209026" y="1828"/>
                </a:moveTo>
                <a:lnTo>
                  <a:pt x="1184946" y="1828"/>
                </a:lnTo>
                <a:lnTo>
                  <a:pt x="1270290" y="141482"/>
                </a:lnTo>
                <a:lnTo>
                  <a:pt x="1270290" y="135940"/>
                </a:lnTo>
                <a:lnTo>
                  <a:pt x="1295927" y="135940"/>
                </a:lnTo>
                <a:lnTo>
                  <a:pt x="1298349" y="131978"/>
                </a:lnTo>
                <a:lnTo>
                  <a:pt x="1275777" y="131978"/>
                </a:lnTo>
                <a:lnTo>
                  <a:pt x="1282178" y="121506"/>
                </a:lnTo>
                <a:lnTo>
                  <a:pt x="1209026" y="1828"/>
                </a:lnTo>
                <a:close/>
              </a:path>
              <a:path w="1921510" h="217169">
                <a:moveTo>
                  <a:pt x="1295927" y="135940"/>
                </a:moveTo>
                <a:lnTo>
                  <a:pt x="1292541" y="135940"/>
                </a:lnTo>
                <a:lnTo>
                  <a:pt x="1292541" y="141482"/>
                </a:lnTo>
                <a:lnTo>
                  <a:pt x="1295927" y="135940"/>
                </a:lnTo>
                <a:close/>
              </a:path>
              <a:path w="1921510" h="217169">
                <a:moveTo>
                  <a:pt x="1282178" y="121506"/>
                </a:moveTo>
                <a:lnTo>
                  <a:pt x="1275777" y="131978"/>
                </a:lnTo>
                <a:lnTo>
                  <a:pt x="1288578" y="131978"/>
                </a:lnTo>
                <a:lnTo>
                  <a:pt x="1282178" y="121506"/>
                </a:lnTo>
                <a:close/>
              </a:path>
              <a:path w="1921510" h="217169">
                <a:moveTo>
                  <a:pt x="1377885" y="1828"/>
                </a:moveTo>
                <a:lnTo>
                  <a:pt x="1355330" y="1828"/>
                </a:lnTo>
                <a:lnTo>
                  <a:pt x="1282178" y="121506"/>
                </a:lnTo>
                <a:lnTo>
                  <a:pt x="1288578" y="131978"/>
                </a:lnTo>
                <a:lnTo>
                  <a:pt x="1298349" y="131978"/>
                </a:lnTo>
                <a:lnTo>
                  <a:pt x="1377885" y="1828"/>
                </a:lnTo>
                <a:close/>
              </a:path>
              <a:path w="1921510" h="217169">
                <a:moveTo>
                  <a:pt x="1496909" y="0"/>
                </a:moveTo>
                <a:lnTo>
                  <a:pt x="1452104" y="8229"/>
                </a:lnTo>
                <a:lnTo>
                  <a:pt x="1416442" y="31089"/>
                </a:lnTo>
                <a:lnTo>
                  <a:pt x="1392931" y="65646"/>
                </a:lnTo>
                <a:lnTo>
                  <a:pt x="1389434" y="75361"/>
                </a:lnTo>
                <a:lnTo>
                  <a:pt x="1389372" y="75533"/>
                </a:lnTo>
                <a:lnTo>
                  <a:pt x="1386800" y="86029"/>
                </a:lnTo>
                <a:lnTo>
                  <a:pt x="1385257" y="97021"/>
                </a:lnTo>
                <a:lnTo>
                  <a:pt x="1384743" y="108508"/>
                </a:lnTo>
                <a:lnTo>
                  <a:pt x="1385157" y="117786"/>
                </a:lnTo>
                <a:lnTo>
                  <a:pt x="1385257" y="120015"/>
                </a:lnTo>
                <a:lnTo>
                  <a:pt x="1386800" y="131064"/>
                </a:lnTo>
                <a:lnTo>
                  <a:pt x="1389372" y="141655"/>
                </a:lnTo>
                <a:lnTo>
                  <a:pt x="1392830" y="151390"/>
                </a:lnTo>
                <a:lnTo>
                  <a:pt x="1392891" y="151561"/>
                </a:lnTo>
                <a:lnTo>
                  <a:pt x="1416442" y="186232"/>
                </a:lnTo>
                <a:lnTo>
                  <a:pt x="1452104" y="209092"/>
                </a:lnTo>
                <a:lnTo>
                  <a:pt x="1496909" y="217017"/>
                </a:lnTo>
                <a:lnTo>
                  <a:pt x="1508720" y="216522"/>
                </a:lnTo>
                <a:lnTo>
                  <a:pt x="1551278" y="204578"/>
                </a:lnTo>
                <a:lnTo>
                  <a:pt x="1563742" y="196900"/>
                </a:lnTo>
                <a:lnTo>
                  <a:pt x="1496909" y="196900"/>
                </a:lnTo>
                <a:lnTo>
                  <a:pt x="1487479" y="196500"/>
                </a:lnTo>
                <a:lnTo>
                  <a:pt x="1445855" y="182499"/>
                </a:lnTo>
                <a:lnTo>
                  <a:pt x="1417612" y="151561"/>
                </a:lnTo>
                <a:lnTo>
                  <a:pt x="1410867" y="135598"/>
                </a:lnTo>
                <a:lnTo>
                  <a:pt x="1410765" y="135312"/>
                </a:lnTo>
                <a:lnTo>
                  <a:pt x="1408725" y="126949"/>
                </a:lnTo>
                <a:lnTo>
                  <a:pt x="1408670" y="126720"/>
                </a:lnTo>
                <a:lnTo>
                  <a:pt x="1407431" y="117919"/>
                </a:lnTo>
                <a:lnTo>
                  <a:pt x="1406993" y="108508"/>
                </a:lnTo>
                <a:lnTo>
                  <a:pt x="1407412" y="99117"/>
                </a:lnTo>
                <a:lnTo>
                  <a:pt x="1408670" y="90144"/>
                </a:lnTo>
                <a:lnTo>
                  <a:pt x="1426958" y="51625"/>
                </a:lnTo>
                <a:lnTo>
                  <a:pt x="1461248" y="26822"/>
                </a:lnTo>
                <a:lnTo>
                  <a:pt x="1496909" y="20116"/>
                </a:lnTo>
                <a:lnTo>
                  <a:pt x="1563666" y="20116"/>
                </a:lnTo>
                <a:lnTo>
                  <a:pt x="1560567" y="17907"/>
                </a:lnTo>
                <a:lnTo>
                  <a:pt x="1520074" y="2057"/>
                </a:lnTo>
                <a:lnTo>
                  <a:pt x="1508720" y="514"/>
                </a:lnTo>
                <a:lnTo>
                  <a:pt x="1496909" y="0"/>
                </a:lnTo>
                <a:close/>
              </a:path>
              <a:path w="1921510" h="217169">
                <a:moveTo>
                  <a:pt x="1563666" y="20116"/>
                </a:moveTo>
                <a:lnTo>
                  <a:pt x="1496909" y="20116"/>
                </a:lnTo>
                <a:lnTo>
                  <a:pt x="1506320" y="20536"/>
                </a:lnTo>
                <a:lnTo>
                  <a:pt x="1515350" y="21793"/>
                </a:lnTo>
                <a:lnTo>
                  <a:pt x="1554383" y="39681"/>
                </a:lnTo>
                <a:lnTo>
                  <a:pt x="1579510" y="73456"/>
                </a:lnTo>
                <a:lnTo>
                  <a:pt x="1586216" y="108508"/>
                </a:lnTo>
                <a:lnTo>
                  <a:pt x="1585802" y="117786"/>
                </a:lnTo>
                <a:lnTo>
                  <a:pt x="1584571" y="126720"/>
                </a:lnTo>
                <a:lnTo>
                  <a:pt x="1584539" y="126949"/>
                </a:lnTo>
                <a:lnTo>
                  <a:pt x="1582513" y="135312"/>
                </a:lnTo>
                <a:lnTo>
                  <a:pt x="1582444" y="135598"/>
                </a:lnTo>
                <a:lnTo>
                  <a:pt x="1560612" y="171907"/>
                </a:lnTo>
                <a:lnTo>
                  <a:pt x="1523998" y="193300"/>
                </a:lnTo>
                <a:lnTo>
                  <a:pt x="1496909" y="196900"/>
                </a:lnTo>
                <a:lnTo>
                  <a:pt x="1563742" y="196900"/>
                </a:lnTo>
                <a:lnTo>
                  <a:pt x="1595683" y="161372"/>
                </a:lnTo>
                <a:lnTo>
                  <a:pt x="1608237" y="120015"/>
                </a:lnTo>
                <a:lnTo>
                  <a:pt x="1608771" y="108508"/>
                </a:lnTo>
                <a:lnTo>
                  <a:pt x="1608335" y="99117"/>
                </a:lnTo>
                <a:lnTo>
                  <a:pt x="1595683" y="55645"/>
                </a:lnTo>
                <a:lnTo>
                  <a:pt x="1568956" y="23888"/>
                </a:lnTo>
                <a:lnTo>
                  <a:pt x="1563666" y="20116"/>
                </a:lnTo>
                <a:close/>
              </a:path>
              <a:path w="1921510" h="217169">
                <a:moveTo>
                  <a:pt x="1680056" y="1828"/>
                </a:moveTo>
                <a:lnTo>
                  <a:pt x="1657501" y="1828"/>
                </a:lnTo>
                <a:lnTo>
                  <a:pt x="1657501" y="124053"/>
                </a:lnTo>
                <a:lnTo>
                  <a:pt x="1663368" y="164439"/>
                </a:lnTo>
                <a:lnTo>
                  <a:pt x="1693791" y="203816"/>
                </a:lnTo>
                <a:lnTo>
                  <a:pt x="1745283" y="217017"/>
                </a:lnTo>
                <a:lnTo>
                  <a:pt x="1764600" y="215550"/>
                </a:lnTo>
                <a:lnTo>
                  <a:pt x="1781707" y="211150"/>
                </a:lnTo>
                <a:lnTo>
                  <a:pt x="1796604" y="203816"/>
                </a:lnTo>
                <a:lnTo>
                  <a:pt x="1805148" y="196900"/>
                </a:lnTo>
                <a:lnTo>
                  <a:pt x="1745283" y="196900"/>
                </a:lnTo>
                <a:lnTo>
                  <a:pt x="1730615" y="195776"/>
                </a:lnTo>
                <a:lnTo>
                  <a:pt x="1689657" y="168687"/>
                </a:lnTo>
                <a:lnTo>
                  <a:pt x="1680111" y="124053"/>
                </a:lnTo>
                <a:lnTo>
                  <a:pt x="1680056" y="1828"/>
                </a:lnTo>
                <a:close/>
              </a:path>
              <a:path w="1921510" h="217169">
                <a:moveTo>
                  <a:pt x="1832761" y="1828"/>
                </a:moveTo>
                <a:lnTo>
                  <a:pt x="1810815" y="1828"/>
                </a:lnTo>
                <a:lnTo>
                  <a:pt x="1810760" y="124053"/>
                </a:lnTo>
                <a:lnTo>
                  <a:pt x="1809748" y="140798"/>
                </a:lnTo>
                <a:lnTo>
                  <a:pt x="1793746" y="178917"/>
                </a:lnTo>
                <a:lnTo>
                  <a:pt x="1745283" y="196900"/>
                </a:lnTo>
                <a:lnTo>
                  <a:pt x="1805148" y="196900"/>
                </a:lnTo>
                <a:lnTo>
                  <a:pt x="1826893" y="164439"/>
                </a:lnTo>
                <a:lnTo>
                  <a:pt x="1832761" y="124053"/>
                </a:lnTo>
                <a:lnTo>
                  <a:pt x="1832761" y="1828"/>
                </a:lnTo>
                <a:close/>
              </a:path>
              <a:path w="1921510" h="217169">
                <a:moveTo>
                  <a:pt x="1918409" y="1828"/>
                </a:moveTo>
                <a:lnTo>
                  <a:pt x="1892806" y="1828"/>
                </a:lnTo>
                <a:lnTo>
                  <a:pt x="1897073" y="151180"/>
                </a:lnTo>
                <a:lnTo>
                  <a:pt x="1913837" y="151180"/>
                </a:lnTo>
                <a:lnTo>
                  <a:pt x="1918409" y="1828"/>
                </a:lnTo>
                <a:close/>
              </a:path>
              <a:path w="1921510" h="217169">
                <a:moveTo>
                  <a:pt x="1910281" y="185318"/>
                </a:moveTo>
                <a:lnTo>
                  <a:pt x="1901137" y="185318"/>
                </a:lnTo>
                <a:lnTo>
                  <a:pt x="1897277" y="186842"/>
                </a:lnTo>
                <a:lnTo>
                  <a:pt x="1890977" y="192735"/>
                </a:lnTo>
                <a:lnTo>
                  <a:pt x="1889453" y="196392"/>
                </a:lnTo>
                <a:lnTo>
                  <a:pt x="1889453" y="205130"/>
                </a:lnTo>
                <a:lnTo>
                  <a:pt x="1890977" y="208889"/>
                </a:lnTo>
                <a:lnTo>
                  <a:pt x="1894025" y="212140"/>
                </a:lnTo>
                <a:lnTo>
                  <a:pt x="1897277" y="215188"/>
                </a:lnTo>
                <a:lnTo>
                  <a:pt x="1901137" y="216712"/>
                </a:lnTo>
                <a:lnTo>
                  <a:pt x="1910281" y="216712"/>
                </a:lnTo>
                <a:lnTo>
                  <a:pt x="1914041" y="215188"/>
                </a:lnTo>
                <a:lnTo>
                  <a:pt x="1919933" y="208889"/>
                </a:lnTo>
                <a:lnTo>
                  <a:pt x="1921457" y="205130"/>
                </a:lnTo>
                <a:lnTo>
                  <a:pt x="1921457" y="196392"/>
                </a:lnTo>
                <a:lnTo>
                  <a:pt x="1919933" y="192735"/>
                </a:lnTo>
                <a:lnTo>
                  <a:pt x="1916885" y="189890"/>
                </a:lnTo>
                <a:lnTo>
                  <a:pt x="1914041" y="186842"/>
                </a:lnTo>
                <a:lnTo>
                  <a:pt x="1910281" y="185318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2755899"/>
            <a:ext cx="6680200" cy="12700"/>
          </a:xfrm>
          <a:custGeom>
            <a:avLst/>
            <a:gdLst/>
            <a:ahLst/>
            <a:cxnLst/>
            <a:rect l="l" t="t" r="r" b="b"/>
            <a:pathLst>
              <a:path w="6680200" h="12700">
                <a:moveTo>
                  <a:pt x="66802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680200" y="12700"/>
                </a:lnTo>
                <a:lnTo>
                  <a:pt x="6680200" y="6350"/>
                </a:lnTo>
                <a:lnTo>
                  <a:pt x="66802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44500" y="3289300"/>
            <a:ext cx="6680200" cy="1752600"/>
            <a:chOff x="444500" y="3289300"/>
            <a:chExt cx="6680200" cy="1752600"/>
          </a:xfrm>
        </p:grpSpPr>
        <p:sp>
          <p:nvSpPr>
            <p:cNvPr id="6" name="object 6"/>
            <p:cNvSpPr/>
            <p:nvPr/>
          </p:nvSpPr>
          <p:spPr>
            <a:xfrm>
              <a:off x="444500" y="3289300"/>
              <a:ext cx="6680200" cy="1752600"/>
            </a:xfrm>
            <a:custGeom>
              <a:avLst/>
              <a:gdLst/>
              <a:ahLst/>
              <a:cxnLst/>
              <a:rect l="l" t="t" r="r" b="b"/>
              <a:pathLst>
                <a:path w="6680200" h="1752600">
                  <a:moveTo>
                    <a:pt x="65786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9"/>
                  </a:lnTo>
                  <a:lnTo>
                    <a:pt x="7984" y="62054"/>
                  </a:lnTo>
                  <a:lnTo>
                    <a:pt x="0" y="101600"/>
                  </a:lnTo>
                  <a:lnTo>
                    <a:pt x="0" y="1651000"/>
                  </a:lnTo>
                  <a:lnTo>
                    <a:pt x="7984" y="1690547"/>
                  </a:lnTo>
                  <a:lnTo>
                    <a:pt x="29758" y="1722842"/>
                  </a:lnTo>
                  <a:lnTo>
                    <a:pt x="62052" y="1744615"/>
                  </a:lnTo>
                  <a:lnTo>
                    <a:pt x="101600" y="1752600"/>
                  </a:lnTo>
                  <a:lnTo>
                    <a:pt x="6578600" y="1752600"/>
                  </a:lnTo>
                  <a:lnTo>
                    <a:pt x="6618145" y="1744615"/>
                  </a:lnTo>
                  <a:lnTo>
                    <a:pt x="6650440" y="1722842"/>
                  </a:lnTo>
                  <a:lnTo>
                    <a:pt x="6672215" y="1690547"/>
                  </a:lnTo>
                  <a:lnTo>
                    <a:pt x="6680200" y="1651000"/>
                  </a:lnTo>
                  <a:lnTo>
                    <a:pt x="6680200" y="101600"/>
                  </a:lnTo>
                  <a:lnTo>
                    <a:pt x="6672215" y="62054"/>
                  </a:lnTo>
                  <a:lnTo>
                    <a:pt x="6650440" y="29759"/>
                  </a:lnTo>
                  <a:lnTo>
                    <a:pt x="6618145" y="7984"/>
                  </a:lnTo>
                  <a:lnTo>
                    <a:pt x="65786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900" y="4127500"/>
              <a:ext cx="203200" cy="203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500" y="4495800"/>
              <a:ext cx="203200" cy="203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545" y="3609238"/>
              <a:ext cx="2837129" cy="2868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823" y="4525599"/>
              <a:ext cx="3501224" cy="18331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CCB9F5A-554F-58DB-B4C5-2583C6394AB5}"/>
              </a:ext>
            </a:extLst>
          </p:cNvPr>
          <p:cNvSpPr txBox="1"/>
          <p:nvPr/>
        </p:nvSpPr>
        <p:spPr>
          <a:xfrm>
            <a:off x="2959100" y="4030877"/>
            <a:ext cx="3779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</a:rPr>
              <a:t>+91 9604777147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687" y="460909"/>
            <a:ext cx="909661" cy="1627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6457" y="1201418"/>
            <a:ext cx="208279" cy="287020"/>
          </a:xfrm>
          <a:custGeom>
            <a:avLst/>
            <a:gdLst/>
            <a:ahLst/>
            <a:cxnLst/>
            <a:rect l="l" t="t" r="r" b="b"/>
            <a:pathLst>
              <a:path w="208280" h="287019">
                <a:moveTo>
                  <a:pt x="67056" y="12192"/>
                </a:moveTo>
                <a:lnTo>
                  <a:pt x="67056" y="284480"/>
                </a:lnTo>
                <a:lnTo>
                  <a:pt x="96316" y="284480"/>
                </a:lnTo>
                <a:lnTo>
                  <a:pt x="96316" y="26009"/>
                </a:lnTo>
                <a:lnTo>
                  <a:pt x="80060" y="26009"/>
                </a:lnTo>
                <a:lnTo>
                  <a:pt x="67056" y="12192"/>
                </a:lnTo>
                <a:close/>
              </a:path>
              <a:path w="208280" h="287019">
                <a:moveTo>
                  <a:pt x="96316" y="0"/>
                </a:moveTo>
                <a:lnTo>
                  <a:pt x="0" y="0"/>
                </a:lnTo>
                <a:lnTo>
                  <a:pt x="0" y="26009"/>
                </a:lnTo>
                <a:lnTo>
                  <a:pt x="67056" y="26009"/>
                </a:lnTo>
                <a:lnTo>
                  <a:pt x="67056" y="12192"/>
                </a:lnTo>
                <a:lnTo>
                  <a:pt x="96316" y="12192"/>
                </a:lnTo>
                <a:lnTo>
                  <a:pt x="96316" y="0"/>
                </a:lnTo>
                <a:close/>
              </a:path>
              <a:path w="208280" h="287019">
                <a:moveTo>
                  <a:pt x="96316" y="12192"/>
                </a:moveTo>
                <a:lnTo>
                  <a:pt x="67056" y="12192"/>
                </a:lnTo>
                <a:lnTo>
                  <a:pt x="80060" y="26009"/>
                </a:lnTo>
                <a:lnTo>
                  <a:pt x="96316" y="26009"/>
                </a:lnTo>
                <a:lnTo>
                  <a:pt x="96316" y="12192"/>
                </a:lnTo>
                <a:close/>
              </a:path>
              <a:path w="208280" h="287019">
                <a:moveTo>
                  <a:pt x="192224" y="242214"/>
                </a:moveTo>
                <a:lnTo>
                  <a:pt x="180304" y="242214"/>
                </a:lnTo>
                <a:lnTo>
                  <a:pt x="175155" y="244246"/>
                </a:lnTo>
                <a:lnTo>
                  <a:pt x="170821" y="248310"/>
                </a:lnTo>
                <a:lnTo>
                  <a:pt x="166757" y="252374"/>
                </a:lnTo>
                <a:lnTo>
                  <a:pt x="164725" y="257658"/>
                </a:lnTo>
                <a:lnTo>
                  <a:pt x="164725" y="270392"/>
                </a:lnTo>
                <a:lnTo>
                  <a:pt x="166757" y="275675"/>
                </a:lnTo>
                <a:lnTo>
                  <a:pt x="170821" y="280010"/>
                </a:lnTo>
                <a:lnTo>
                  <a:pt x="175155" y="284345"/>
                </a:lnTo>
                <a:lnTo>
                  <a:pt x="180304" y="286512"/>
                </a:lnTo>
                <a:lnTo>
                  <a:pt x="192224" y="286512"/>
                </a:lnTo>
                <a:lnTo>
                  <a:pt x="197237" y="284345"/>
                </a:lnTo>
                <a:lnTo>
                  <a:pt x="201301" y="280010"/>
                </a:lnTo>
                <a:lnTo>
                  <a:pt x="205635" y="275675"/>
                </a:lnTo>
                <a:lnTo>
                  <a:pt x="207803" y="270392"/>
                </a:lnTo>
                <a:lnTo>
                  <a:pt x="207803" y="257658"/>
                </a:lnTo>
                <a:lnTo>
                  <a:pt x="205635" y="252374"/>
                </a:lnTo>
                <a:lnTo>
                  <a:pt x="201301" y="248310"/>
                </a:lnTo>
                <a:lnTo>
                  <a:pt x="197237" y="244246"/>
                </a:lnTo>
                <a:lnTo>
                  <a:pt x="192224" y="242214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064" y="1270607"/>
            <a:ext cx="2778142" cy="1922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16228" y="2565397"/>
            <a:ext cx="272415" cy="269240"/>
          </a:xfrm>
          <a:custGeom>
            <a:avLst/>
            <a:gdLst/>
            <a:ahLst/>
            <a:cxnLst/>
            <a:rect l="l" t="t" r="r" b="b"/>
            <a:pathLst>
              <a:path w="272415" h="269239">
                <a:moveTo>
                  <a:pt x="13335" y="212979"/>
                </a:moveTo>
                <a:lnTo>
                  <a:pt x="0" y="234696"/>
                </a:lnTo>
                <a:lnTo>
                  <a:pt x="8429" y="242125"/>
                </a:lnTo>
                <a:lnTo>
                  <a:pt x="18097" y="248793"/>
                </a:lnTo>
                <a:lnTo>
                  <a:pt x="54292" y="263842"/>
                </a:lnTo>
                <a:lnTo>
                  <a:pt x="96012" y="268986"/>
                </a:lnTo>
                <a:lnTo>
                  <a:pt x="109791" y="268414"/>
                </a:lnTo>
                <a:lnTo>
                  <a:pt x="110990" y="268414"/>
                </a:lnTo>
                <a:lnTo>
                  <a:pt x="149733" y="258699"/>
                </a:lnTo>
                <a:lnTo>
                  <a:pt x="171312" y="243840"/>
                </a:lnTo>
                <a:lnTo>
                  <a:pt x="96012" y="243840"/>
                </a:lnTo>
                <a:lnTo>
                  <a:pt x="83296" y="243292"/>
                </a:lnTo>
                <a:lnTo>
                  <a:pt x="37905" y="230505"/>
                </a:lnTo>
                <a:lnTo>
                  <a:pt x="20359" y="219361"/>
                </a:lnTo>
                <a:lnTo>
                  <a:pt x="13335" y="212979"/>
                </a:lnTo>
                <a:close/>
              </a:path>
              <a:path w="272415" h="269239">
                <a:moveTo>
                  <a:pt x="155829" y="13716"/>
                </a:moveTo>
                <a:lnTo>
                  <a:pt x="73533" y="116967"/>
                </a:lnTo>
                <a:lnTo>
                  <a:pt x="73533" y="137160"/>
                </a:lnTo>
                <a:lnTo>
                  <a:pt x="92583" y="137160"/>
                </a:lnTo>
                <a:lnTo>
                  <a:pt x="109989" y="138065"/>
                </a:lnTo>
                <a:lnTo>
                  <a:pt x="147066" y="151638"/>
                </a:lnTo>
                <a:lnTo>
                  <a:pt x="164555" y="190119"/>
                </a:lnTo>
                <a:lnTo>
                  <a:pt x="164592" y="190500"/>
                </a:lnTo>
                <a:lnTo>
                  <a:pt x="163569" y="201073"/>
                </a:lnTo>
                <a:lnTo>
                  <a:pt x="136945" y="235696"/>
                </a:lnTo>
                <a:lnTo>
                  <a:pt x="96012" y="243840"/>
                </a:lnTo>
                <a:lnTo>
                  <a:pt x="171312" y="243840"/>
                </a:lnTo>
                <a:lnTo>
                  <a:pt x="176093" y="238982"/>
                </a:lnTo>
                <a:lnTo>
                  <a:pt x="182118" y="230505"/>
                </a:lnTo>
                <a:lnTo>
                  <a:pt x="186664" y="221504"/>
                </a:lnTo>
                <a:lnTo>
                  <a:pt x="186785" y="221266"/>
                </a:lnTo>
                <a:lnTo>
                  <a:pt x="190119" y="211455"/>
                </a:lnTo>
                <a:lnTo>
                  <a:pt x="192119" y="201073"/>
                </a:lnTo>
                <a:lnTo>
                  <a:pt x="192762" y="190500"/>
                </a:lnTo>
                <a:lnTo>
                  <a:pt x="192786" y="190119"/>
                </a:lnTo>
                <a:lnTo>
                  <a:pt x="191285" y="174117"/>
                </a:lnTo>
                <a:lnTo>
                  <a:pt x="168783" y="135255"/>
                </a:lnTo>
                <a:lnTo>
                  <a:pt x="147490" y="122682"/>
                </a:lnTo>
                <a:lnTo>
                  <a:pt x="100203" y="122682"/>
                </a:lnTo>
                <a:lnTo>
                  <a:pt x="86868" y="113919"/>
                </a:lnTo>
                <a:lnTo>
                  <a:pt x="107187" y="113919"/>
                </a:lnTo>
                <a:lnTo>
                  <a:pt x="178551" y="24384"/>
                </a:lnTo>
                <a:lnTo>
                  <a:pt x="159639" y="24384"/>
                </a:lnTo>
                <a:lnTo>
                  <a:pt x="155829" y="13716"/>
                </a:lnTo>
                <a:close/>
              </a:path>
              <a:path w="272415" h="269239">
                <a:moveTo>
                  <a:pt x="97155" y="113919"/>
                </a:moveTo>
                <a:lnTo>
                  <a:pt x="86868" y="113919"/>
                </a:lnTo>
                <a:lnTo>
                  <a:pt x="100203" y="122682"/>
                </a:lnTo>
                <a:lnTo>
                  <a:pt x="106734" y="114487"/>
                </a:lnTo>
                <a:lnTo>
                  <a:pt x="97155" y="113919"/>
                </a:lnTo>
                <a:close/>
              </a:path>
              <a:path w="272415" h="269239">
                <a:moveTo>
                  <a:pt x="106734" y="114487"/>
                </a:moveTo>
                <a:lnTo>
                  <a:pt x="100203" y="122682"/>
                </a:lnTo>
                <a:lnTo>
                  <a:pt x="147490" y="122682"/>
                </a:lnTo>
                <a:lnTo>
                  <a:pt x="139065" y="119253"/>
                </a:lnTo>
                <a:lnTo>
                  <a:pt x="119634" y="115252"/>
                </a:lnTo>
                <a:lnTo>
                  <a:pt x="106734" y="114487"/>
                </a:lnTo>
                <a:close/>
              </a:path>
              <a:path w="272415" h="269239">
                <a:moveTo>
                  <a:pt x="107187" y="113919"/>
                </a:moveTo>
                <a:lnTo>
                  <a:pt x="97155" y="113919"/>
                </a:lnTo>
                <a:lnTo>
                  <a:pt x="106734" y="114487"/>
                </a:lnTo>
                <a:lnTo>
                  <a:pt x="107187" y="113919"/>
                </a:lnTo>
                <a:close/>
              </a:path>
              <a:path w="272415" h="269239">
                <a:moveTo>
                  <a:pt x="182499" y="0"/>
                </a:moveTo>
                <a:lnTo>
                  <a:pt x="11049" y="0"/>
                </a:lnTo>
                <a:lnTo>
                  <a:pt x="11049" y="24384"/>
                </a:lnTo>
                <a:lnTo>
                  <a:pt x="147326" y="24384"/>
                </a:lnTo>
                <a:lnTo>
                  <a:pt x="155829" y="13716"/>
                </a:lnTo>
                <a:lnTo>
                  <a:pt x="182499" y="13716"/>
                </a:lnTo>
                <a:lnTo>
                  <a:pt x="182499" y="0"/>
                </a:lnTo>
                <a:close/>
              </a:path>
              <a:path w="272415" h="269239">
                <a:moveTo>
                  <a:pt x="182499" y="13716"/>
                </a:moveTo>
                <a:lnTo>
                  <a:pt x="155829" y="13716"/>
                </a:lnTo>
                <a:lnTo>
                  <a:pt x="159639" y="24384"/>
                </a:lnTo>
                <a:lnTo>
                  <a:pt x="178551" y="24384"/>
                </a:lnTo>
                <a:lnTo>
                  <a:pt x="182499" y="19431"/>
                </a:lnTo>
                <a:lnTo>
                  <a:pt x="182499" y="13716"/>
                </a:lnTo>
                <a:close/>
              </a:path>
              <a:path w="272415" h="269239">
                <a:moveTo>
                  <a:pt x="257601" y="227076"/>
                </a:moveTo>
                <a:lnTo>
                  <a:pt x="246425" y="227076"/>
                </a:lnTo>
                <a:lnTo>
                  <a:pt x="241599" y="228981"/>
                </a:lnTo>
                <a:lnTo>
                  <a:pt x="237535" y="232791"/>
                </a:lnTo>
                <a:lnTo>
                  <a:pt x="233725" y="236601"/>
                </a:lnTo>
                <a:lnTo>
                  <a:pt x="231820" y="241554"/>
                </a:lnTo>
                <a:lnTo>
                  <a:pt x="231820" y="253492"/>
                </a:lnTo>
                <a:lnTo>
                  <a:pt x="233725" y="258445"/>
                </a:lnTo>
                <a:lnTo>
                  <a:pt x="237535" y="262509"/>
                </a:lnTo>
                <a:lnTo>
                  <a:pt x="241599" y="266573"/>
                </a:lnTo>
                <a:lnTo>
                  <a:pt x="246425" y="268605"/>
                </a:lnTo>
                <a:lnTo>
                  <a:pt x="257601" y="268605"/>
                </a:lnTo>
                <a:lnTo>
                  <a:pt x="262300" y="266573"/>
                </a:lnTo>
                <a:lnTo>
                  <a:pt x="266110" y="262509"/>
                </a:lnTo>
                <a:lnTo>
                  <a:pt x="270174" y="258445"/>
                </a:lnTo>
                <a:lnTo>
                  <a:pt x="272206" y="253492"/>
                </a:lnTo>
                <a:lnTo>
                  <a:pt x="272206" y="241554"/>
                </a:lnTo>
                <a:lnTo>
                  <a:pt x="270174" y="236601"/>
                </a:lnTo>
                <a:lnTo>
                  <a:pt x="266110" y="232791"/>
                </a:lnTo>
                <a:lnTo>
                  <a:pt x="262300" y="228981"/>
                </a:lnTo>
                <a:lnTo>
                  <a:pt x="257601" y="227076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5864" y="2630523"/>
            <a:ext cx="2624391" cy="19121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19658" y="1890012"/>
            <a:ext cx="274320" cy="271145"/>
          </a:xfrm>
          <a:custGeom>
            <a:avLst/>
            <a:gdLst/>
            <a:ahLst/>
            <a:cxnLst/>
            <a:rect l="l" t="t" r="r" b="b"/>
            <a:pathLst>
              <a:path w="274319" h="271144">
                <a:moveTo>
                  <a:pt x="165198" y="25146"/>
                </a:moveTo>
                <a:lnTo>
                  <a:pt x="92201" y="25146"/>
                </a:lnTo>
                <a:lnTo>
                  <a:pt x="106679" y="25979"/>
                </a:lnTo>
                <a:lnTo>
                  <a:pt x="119252" y="28479"/>
                </a:lnTo>
                <a:lnTo>
                  <a:pt x="150685" y="54292"/>
                </a:lnTo>
                <a:lnTo>
                  <a:pt x="154685" y="75057"/>
                </a:lnTo>
                <a:lnTo>
                  <a:pt x="154685" y="80899"/>
                </a:lnTo>
                <a:lnTo>
                  <a:pt x="137445" y="120824"/>
                </a:lnTo>
                <a:lnTo>
                  <a:pt x="8000" y="249555"/>
                </a:lnTo>
                <a:lnTo>
                  <a:pt x="8000" y="268986"/>
                </a:lnTo>
                <a:lnTo>
                  <a:pt x="195071" y="268986"/>
                </a:lnTo>
                <a:lnTo>
                  <a:pt x="195071" y="255270"/>
                </a:lnTo>
                <a:lnTo>
                  <a:pt x="37337" y="255270"/>
                </a:lnTo>
                <a:lnTo>
                  <a:pt x="29717" y="244602"/>
                </a:lnTo>
                <a:lnTo>
                  <a:pt x="48209" y="244602"/>
                </a:lnTo>
                <a:lnTo>
                  <a:pt x="139064" y="155448"/>
                </a:lnTo>
                <a:lnTo>
                  <a:pt x="166115" y="124206"/>
                </a:lnTo>
                <a:lnTo>
                  <a:pt x="181927" y="84868"/>
                </a:lnTo>
                <a:lnTo>
                  <a:pt x="182767" y="75057"/>
                </a:lnTo>
                <a:lnTo>
                  <a:pt x="182879" y="72009"/>
                </a:lnTo>
                <a:lnTo>
                  <a:pt x="171830" y="33528"/>
                </a:lnTo>
                <a:lnTo>
                  <a:pt x="166035" y="25979"/>
                </a:lnTo>
                <a:lnTo>
                  <a:pt x="165925" y="25836"/>
                </a:lnTo>
                <a:lnTo>
                  <a:pt x="165198" y="25146"/>
                </a:lnTo>
                <a:close/>
              </a:path>
              <a:path w="274319" h="271144">
                <a:moveTo>
                  <a:pt x="48209" y="244602"/>
                </a:moveTo>
                <a:lnTo>
                  <a:pt x="29717" y="244602"/>
                </a:lnTo>
                <a:lnTo>
                  <a:pt x="37337" y="255270"/>
                </a:lnTo>
                <a:lnTo>
                  <a:pt x="48209" y="244602"/>
                </a:lnTo>
                <a:close/>
              </a:path>
              <a:path w="274319" h="271144">
                <a:moveTo>
                  <a:pt x="195071" y="244602"/>
                </a:moveTo>
                <a:lnTo>
                  <a:pt x="48209" y="244602"/>
                </a:lnTo>
                <a:lnTo>
                  <a:pt x="37337" y="255270"/>
                </a:lnTo>
                <a:lnTo>
                  <a:pt x="195071" y="255270"/>
                </a:lnTo>
                <a:lnTo>
                  <a:pt x="195071" y="244602"/>
                </a:lnTo>
                <a:close/>
              </a:path>
              <a:path w="274319" h="271144">
                <a:moveTo>
                  <a:pt x="94487" y="0"/>
                </a:moveTo>
                <a:lnTo>
                  <a:pt x="52554" y="5572"/>
                </a:lnTo>
                <a:lnTo>
                  <a:pt x="17811" y="21907"/>
                </a:lnTo>
                <a:lnTo>
                  <a:pt x="0" y="38100"/>
                </a:lnTo>
                <a:lnTo>
                  <a:pt x="19430" y="54864"/>
                </a:lnTo>
                <a:lnTo>
                  <a:pt x="26217" y="47744"/>
                </a:lnTo>
                <a:lnTo>
                  <a:pt x="33623" y="41624"/>
                </a:lnTo>
                <a:lnTo>
                  <a:pt x="69913" y="26955"/>
                </a:lnTo>
                <a:lnTo>
                  <a:pt x="92201" y="25146"/>
                </a:lnTo>
                <a:lnTo>
                  <a:pt x="165198" y="25146"/>
                </a:lnTo>
                <a:lnTo>
                  <a:pt x="158876" y="19145"/>
                </a:lnTo>
                <a:lnTo>
                  <a:pt x="119729" y="2190"/>
                </a:lnTo>
                <a:lnTo>
                  <a:pt x="108090" y="619"/>
                </a:lnTo>
                <a:lnTo>
                  <a:pt x="109266" y="619"/>
                </a:lnTo>
                <a:lnTo>
                  <a:pt x="94487" y="0"/>
                </a:lnTo>
                <a:close/>
              </a:path>
              <a:path w="274319" h="271144">
                <a:moveTo>
                  <a:pt x="259382" y="229362"/>
                </a:moveTo>
                <a:lnTo>
                  <a:pt x="248204" y="229362"/>
                </a:lnTo>
                <a:lnTo>
                  <a:pt x="243380" y="231267"/>
                </a:lnTo>
                <a:lnTo>
                  <a:pt x="239316" y="235077"/>
                </a:lnTo>
                <a:lnTo>
                  <a:pt x="235506" y="238887"/>
                </a:lnTo>
                <a:lnTo>
                  <a:pt x="233601" y="243840"/>
                </a:lnTo>
                <a:lnTo>
                  <a:pt x="233601" y="255778"/>
                </a:lnTo>
                <a:lnTo>
                  <a:pt x="235506" y="260731"/>
                </a:lnTo>
                <a:lnTo>
                  <a:pt x="239316" y="264795"/>
                </a:lnTo>
                <a:lnTo>
                  <a:pt x="243380" y="268859"/>
                </a:lnTo>
                <a:lnTo>
                  <a:pt x="248204" y="270891"/>
                </a:lnTo>
                <a:lnTo>
                  <a:pt x="259382" y="270891"/>
                </a:lnTo>
                <a:lnTo>
                  <a:pt x="264079" y="268859"/>
                </a:lnTo>
                <a:lnTo>
                  <a:pt x="267891" y="264795"/>
                </a:lnTo>
                <a:lnTo>
                  <a:pt x="271955" y="260731"/>
                </a:lnTo>
                <a:lnTo>
                  <a:pt x="273987" y="255778"/>
                </a:lnTo>
                <a:lnTo>
                  <a:pt x="273987" y="243840"/>
                </a:lnTo>
                <a:lnTo>
                  <a:pt x="271955" y="238887"/>
                </a:lnTo>
                <a:lnTo>
                  <a:pt x="267891" y="235077"/>
                </a:lnTo>
                <a:lnTo>
                  <a:pt x="264079" y="231267"/>
                </a:lnTo>
                <a:lnTo>
                  <a:pt x="259382" y="229362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3266" y="1957423"/>
            <a:ext cx="2725686" cy="19121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28039" y="3238501"/>
            <a:ext cx="304800" cy="268605"/>
          </a:xfrm>
          <a:custGeom>
            <a:avLst/>
            <a:gdLst/>
            <a:ahLst/>
            <a:cxnLst/>
            <a:rect l="l" t="t" r="r" b="b"/>
            <a:pathLst>
              <a:path w="304800" h="268604">
                <a:moveTo>
                  <a:pt x="177926" y="110490"/>
                </a:moveTo>
                <a:lnTo>
                  <a:pt x="151256" y="110490"/>
                </a:lnTo>
                <a:lnTo>
                  <a:pt x="151256" y="172211"/>
                </a:lnTo>
                <a:lnTo>
                  <a:pt x="150494" y="196596"/>
                </a:lnTo>
                <a:lnTo>
                  <a:pt x="150494" y="266700"/>
                </a:lnTo>
                <a:lnTo>
                  <a:pt x="177926" y="266700"/>
                </a:lnTo>
                <a:lnTo>
                  <a:pt x="177926" y="110490"/>
                </a:lnTo>
                <a:close/>
              </a:path>
              <a:path w="304800" h="268604">
                <a:moveTo>
                  <a:pt x="171830" y="0"/>
                </a:moveTo>
                <a:lnTo>
                  <a:pt x="141350" y="0"/>
                </a:lnTo>
                <a:lnTo>
                  <a:pt x="0" y="176783"/>
                </a:lnTo>
                <a:lnTo>
                  <a:pt x="0" y="196596"/>
                </a:lnTo>
                <a:lnTo>
                  <a:pt x="150494" y="196596"/>
                </a:lnTo>
                <a:lnTo>
                  <a:pt x="151114" y="176783"/>
                </a:lnTo>
                <a:lnTo>
                  <a:pt x="31622" y="176783"/>
                </a:lnTo>
                <a:lnTo>
                  <a:pt x="16763" y="172211"/>
                </a:lnTo>
                <a:lnTo>
                  <a:pt x="35249" y="172211"/>
                </a:lnTo>
                <a:lnTo>
                  <a:pt x="171830" y="0"/>
                </a:lnTo>
                <a:close/>
              </a:path>
              <a:path w="304800" h="268604">
                <a:moveTo>
                  <a:pt x="231266" y="172211"/>
                </a:moveTo>
                <a:lnTo>
                  <a:pt x="177926" y="172211"/>
                </a:lnTo>
                <a:lnTo>
                  <a:pt x="177926" y="196596"/>
                </a:lnTo>
                <a:lnTo>
                  <a:pt x="231266" y="196596"/>
                </a:lnTo>
                <a:lnTo>
                  <a:pt x="231266" y="172211"/>
                </a:lnTo>
                <a:close/>
              </a:path>
              <a:path w="304800" h="268604">
                <a:moveTo>
                  <a:pt x="35249" y="172211"/>
                </a:moveTo>
                <a:lnTo>
                  <a:pt x="16763" y="172211"/>
                </a:lnTo>
                <a:lnTo>
                  <a:pt x="31622" y="176783"/>
                </a:lnTo>
                <a:lnTo>
                  <a:pt x="35249" y="172211"/>
                </a:lnTo>
                <a:close/>
              </a:path>
              <a:path w="304800" h="268604">
                <a:moveTo>
                  <a:pt x="151256" y="172211"/>
                </a:moveTo>
                <a:lnTo>
                  <a:pt x="35249" y="172211"/>
                </a:lnTo>
                <a:lnTo>
                  <a:pt x="31622" y="176783"/>
                </a:lnTo>
                <a:lnTo>
                  <a:pt x="151114" y="176783"/>
                </a:lnTo>
                <a:lnTo>
                  <a:pt x="151256" y="172211"/>
                </a:lnTo>
                <a:close/>
              </a:path>
              <a:path w="304800" h="268604">
                <a:moveTo>
                  <a:pt x="290066" y="227076"/>
                </a:moveTo>
                <a:lnTo>
                  <a:pt x="278890" y="227076"/>
                </a:lnTo>
                <a:lnTo>
                  <a:pt x="274064" y="228981"/>
                </a:lnTo>
                <a:lnTo>
                  <a:pt x="270000" y="232791"/>
                </a:lnTo>
                <a:lnTo>
                  <a:pt x="266190" y="236601"/>
                </a:lnTo>
                <a:lnTo>
                  <a:pt x="264285" y="241554"/>
                </a:lnTo>
                <a:lnTo>
                  <a:pt x="264285" y="253492"/>
                </a:lnTo>
                <a:lnTo>
                  <a:pt x="266190" y="258445"/>
                </a:lnTo>
                <a:lnTo>
                  <a:pt x="270000" y="262509"/>
                </a:lnTo>
                <a:lnTo>
                  <a:pt x="274064" y="266573"/>
                </a:lnTo>
                <a:lnTo>
                  <a:pt x="278890" y="268605"/>
                </a:lnTo>
                <a:lnTo>
                  <a:pt x="290066" y="268605"/>
                </a:lnTo>
                <a:lnTo>
                  <a:pt x="294765" y="266573"/>
                </a:lnTo>
                <a:lnTo>
                  <a:pt x="298575" y="262509"/>
                </a:lnTo>
                <a:lnTo>
                  <a:pt x="302639" y="258445"/>
                </a:lnTo>
                <a:lnTo>
                  <a:pt x="304671" y="253492"/>
                </a:lnTo>
                <a:lnTo>
                  <a:pt x="304671" y="241554"/>
                </a:lnTo>
                <a:lnTo>
                  <a:pt x="302639" y="236601"/>
                </a:lnTo>
                <a:lnTo>
                  <a:pt x="298575" y="232791"/>
                </a:lnTo>
                <a:lnTo>
                  <a:pt x="294765" y="228981"/>
                </a:lnTo>
                <a:lnTo>
                  <a:pt x="290066" y="227076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3309" y="3302606"/>
            <a:ext cx="2769374" cy="15280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21182" y="3911597"/>
            <a:ext cx="268605" cy="269240"/>
          </a:xfrm>
          <a:custGeom>
            <a:avLst/>
            <a:gdLst/>
            <a:ahLst/>
            <a:cxnLst/>
            <a:rect l="l" t="t" r="r" b="b"/>
            <a:pathLst>
              <a:path w="268605" h="269239">
                <a:moveTo>
                  <a:pt x="13335" y="212979"/>
                </a:moveTo>
                <a:lnTo>
                  <a:pt x="0" y="234696"/>
                </a:lnTo>
                <a:lnTo>
                  <a:pt x="8286" y="242125"/>
                </a:lnTo>
                <a:lnTo>
                  <a:pt x="17907" y="248793"/>
                </a:lnTo>
                <a:lnTo>
                  <a:pt x="54268" y="263842"/>
                </a:lnTo>
                <a:lnTo>
                  <a:pt x="95631" y="268986"/>
                </a:lnTo>
                <a:lnTo>
                  <a:pt x="109060" y="268414"/>
                </a:lnTo>
                <a:lnTo>
                  <a:pt x="110621" y="268414"/>
                </a:lnTo>
                <a:lnTo>
                  <a:pt x="149733" y="258318"/>
                </a:lnTo>
                <a:lnTo>
                  <a:pt x="170212" y="243840"/>
                </a:lnTo>
                <a:lnTo>
                  <a:pt x="95250" y="243840"/>
                </a:lnTo>
                <a:lnTo>
                  <a:pt x="82700" y="243292"/>
                </a:lnTo>
                <a:lnTo>
                  <a:pt x="37338" y="230410"/>
                </a:lnTo>
                <a:lnTo>
                  <a:pt x="20193" y="219361"/>
                </a:lnTo>
                <a:lnTo>
                  <a:pt x="13335" y="212979"/>
                </a:lnTo>
                <a:close/>
              </a:path>
              <a:path w="268605" h="269239">
                <a:moveTo>
                  <a:pt x="178308" y="0"/>
                </a:moveTo>
                <a:lnTo>
                  <a:pt x="32385" y="0"/>
                </a:lnTo>
                <a:lnTo>
                  <a:pt x="18669" y="133731"/>
                </a:lnTo>
                <a:lnTo>
                  <a:pt x="75438" y="133731"/>
                </a:lnTo>
                <a:lnTo>
                  <a:pt x="91487" y="134160"/>
                </a:lnTo>
                <a:lnTo>
                  <a:pt x="137779" y="144375"/>
                </a:lnTo>
                <a:lnTo>
                  <a:pt x="162496" y="173450"/>
                </a:lnTo>
                <a:lnTo>
                  <a:pt x="164519" y="188214"/>
                </a:lnTo>
                <a:lnTo>
                  <a:pt x="164592" y="189357"/>
                </a:lnTo>
                <a:lnTo>
                  <a:pt x="146685" y="228981"/>
                </a:lnTo>
                <a:lnTo>
                  <a:pt x="111180" y="242911"/>
                </a:lnTo>
                <a:lnTo>
                  <a:pt x="95250" y="243840"/>
                </a:lnTo>
                <a:lnTo>
                  <a:pt x="170212" y="243840"/>
                </a:lnTo>
                <a:lnTo>
                  <a:pt x="189738" y="209740"/>
                </a:lnTo>
                <a:lnTo>
                  <a:pt x="192335" y="189357"/>
                </a:lnTo>
                <a:lnTo>
                  <a:pt x="192405" y="188214"/>
                </a:lnTo>
                <a:lnTo>
                  <a:pt x="191714" y="176784"/>
                </a:lnTo>
                <a:lnTo>
                  <a:pt x="189702" y="166425"/>
                </a:lnTo>
                <a:lnTo>
                  <a:pt x="189642" y="166116"/>
                </a:lnTo>
                <a:lnTo>
                  <a:pt x="167259" y="131159"/>
                </a:lnTo>
                <a:lnTo>
                  <a:pt x="154223" y="123063"/>
                </a:lnTo>
                <a:lnTo>
                  <a:pt x="45720" y="123063"/>
                </a:lnTo>
                <a:lnTo>
                  <a:pt x="31623" y="109347"/>
                </a:lnTo>
                <a:lnTo>
                  <a:pt x="47166" y="109347"/>
                </a:lnTo>
                <a:lnTo>
                  <a:pt x="56124" y="24384"/>
                </a:lnTo>
                <a:lnTo>
                  <a:pt x="43434" y="24384"/>
                </a:lnTo>
                <a:lnTo>
                  <a:pt x="57531" y="11049"/>
                </a:lnTo>
                <a:lnTo>
                  <a:pt x="178308" y="11049"/>
                </a:lnTo>
                <a:lnTo>
                  <a:pt x="178308" y="0"/>
                </a:lnTo>
                <a:close/>
              </a:path>
              <a:path w="268605" h="269239">
                <a:moveTo>
                  <a:pt x="47166" y="109347"/>
                </a:moveTo>
                <a:lnTo>
                  <a:pt x="31623" y="109347"/>
                </a:lnTo>
                <a:lnTo>
                  <a:pt x="45720" y="123063"/>
                </a:lnTo>
                <a:lnTo>
                  <a:pt x="47100" y="109966"/>
                </a:lnTo>
                <a:lnTo>
                  <a:pt x="47166" y="109347"/>
                </a:lnTo>
                <a:close/>
              </a:path>
              <a:path w="268605" h="269239">
                <a:moveTo>
                  <a:pt x="81534" y="109347"/>
                </a:moveTo>
                <a:lnTo>
                  <a:pt x="47166" y="109347"/>
                </a:lnTo>
                <a:lnTo>
                  <a:pt x="45720" y="123063"/>
                </a:lnTo>
                <a:lnTo>
                  <a:pt x="154223" y="123063"/>
                </a:lnTo>
                <a:lnTo>
                  <a:pt x="146304" y="119253"/>
                </a:lnTo>
                <a:lnTo>
                  <a:pt x="133111" y="114919"/>
                </a:lnTo>
                <a:lnTo>
                  <a:pt x="117919" y="111823"/>
                </a:lnTo>
                <a:lnTo>
                  <a:pt x="100726" y="109966"/>
                </a:lnTo>
                <a:lnTo>
                  <a:pt x="81534" y="109347"/>
                </a:lnTo>
                <a:close/>
              </a:path>
              <a:path w="268605" h="269239">
                <a:moveTo>
                  <a:pt x="57531" y="11049"/>
                </a:moveTo>
                <a:lnTo>
                  <a:pt x="43434" y="24384"/>
                </a:lnTo>
                <a:lnTo>
                  <a:pt x="56124" y="24384"/>
                </a:lnTo>
                <a:lnTo>
                  <a:pt x="57531" y="11049"/>
                </a:lnTo>
                <a:close/>
              </a:path>
              <a:path w="268605" h="269239">
                <a:moveTo>
                  <a:pt x="178308" y="11049"/>
                </a:moveTo>
                <a:lnTo>
                  <a:pt x="57531" y="11049"/>
                </a:lnTo>
                <a:lnTo>
                  <a:pt x="56124" y="24384"/>
                </a:lnTo>
                <a:lnTo>
                  <a:pt x="178308" y="24384"/>
                </a:lnTo>
                <a:lnTo>
                  <a:pt x="178308" y="11049"/>
                </a:lnTo>
                <a:close/>
              </a:path>
              <a:path w="268605" h="269239">
                <a:moveTo>
                  <a:pt x="253392" y="227076"/>
                </a:moveTo>
                <a:lnTo>
                  <a:pt x="242216" y="227076"/>
                </a:lnTo>
                <a:lnTo>
                  <a:pt x="237390" y="228981"/>
                </a:lnTo>
                <a:lnTo>
                  <a:pt x="233326" y="232791"/>
                </a:lnTo>
                <a:lnTo>
                  <a:pt x="229516" y="236601"/>
                </a:lnTo>
                <a:lnTo>
                  <a:pt x="227611" y="241554"/>
                </a:lnTo>
                <a:lnTo>
                  <a:pt x="227611" y="253492"/>
                </a:lnTo>
                <a:lnTo>
                  <a:pt x="229516" y="258445"/>
                </a:lnTo>
                <a:lnTo>
                  <a:pt x="233326" y="262509"/>
                </a:lnTo>
                <a:lnTo>
                  <a:pt x="237390" y="266573"/>
                </a:lnTo>
                <a:lnTo>
                  <a:pt x="242216" y="268605"/>
                </a:lnTo>
                <a:lnTo>
                  <a:pt x="253392" y="268605"/>
                </a:lnTo>
                <a:lnTo>
                  <a:pt x="258091" y="266573"/>
                </a:lnTo>
                <a:lnTo>
                  <a:pt x="261901" y="262509"/>
                </a:lnTo>
                <a:lnTo>
                  <a:pt x="265965" y="258445"/>
                </a:lnTo>
                <a:lnTo>
                  <a:pt x="267997" y="253492"/>
                </a:lnTo>
                <a:lnTo>
                  <a:pt x="267997" y="241554"/>
                </a:lnTo>
                <a:lnTo>
                  <a:pt x="265965" y="236601"/>
                </a:lnTo>
                <a:lnTo>
                  <a:pt x="261901" y="232791"/>
                </a:lnTo>
                <a:lnTo>
                  <a:pt x="258091" y="228981"/>
                </a:lnTo>
                <a:lnTo>
                  <a:pt x="253392" y="227076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5864" y="3975705"/>
            <a:ext cx="2757111" cy="15300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32908" y="4582409"/>
            <a:ext cx="276860" cy="271780"/>
          </a:xfrm>
          <a:custGeom>
            <a:avLst/>
            <a:gdLst/>
            <a:ahLst/>
            <a:cxnLst/>
            <a:rect l="l" t="t" r="r" b="b"/>
            <a:pathLst>
              <a:path w="276859" h="271779">
                <a:moveTo>
                  <a:pt x="121623" y="0"/>
                </a:moveTo>
                <a:lnTo>
                  <a:pt x="72260" y="8786"/>
                </a:lnTo>
                <a:lnTo>
                  <a:pt x="33517" y="35052"/>
                </a:lnTo>
                <a:lnTo>
                  <a:pt x="8276" y="78272"/>
                </a:lnTo>
                <a:lnTo>
                  <a:pt x="656" y="116181"/>
                </a:lnTo>
                <a:lnTo>
                  <a:pt x="0" y="131159"/>
                </a:lnTo>
                <a:lnTo>
                  <a:pt x="59" y="147066"/>
                </a:lnTo>
                <a:lnTo>
                  <a:pt x="296" y="153162"/>
                </a:lnTo>
                <a:lnTo>
                  <a:pt x="399" y="155831"/>
                </a:lnTo>
                <a:lnTo>
                  <a:pt x="6776" y="194143"/>
                </a:lnTo>
                <a:lnTo>
                  <a:pt x="27802" y="236220"/>
                </a:lnTo>
                <a:lnTo>
                  <a:pt x="62116" y="262485"/>
                </a:lnTo>
                <a:lnTo>
                  <a:pt x="109050" y="271272"/>
                </a:lnTo>
                <a:lnTo>
                  <a:pt x="121671" y="270653"/>
                </a:lnTo>
                <a:lnTo>
                  <a:pt x="165438" y="255723"/>
                </a:lnTo>
                <a:lnTo>
                  <a:pt x="175246" y="248031"/>
                </a:lnTo>
                <a:lnTo>
                  <a:pt x="107907" y="248031"/>
                </a:lnTo>
                <a:lnTo>
                  <a:pt x="98477" y="247603"/>
                </a:lnTo>
                <a:lnTo>
                  <a:pt x="97389" y="247603"/>
                </a:lnTo>
                <a:lnTo>
                  <a:pt x="86762" y="246031"/>
                </a:lnTo>
                <a:lnTo>
                  <a:pt x="49900" y="224885"/>
                </a:lnTo>
                <a:lnTo>
                  <a:pt x="37422" y="190881"/>
                </a:lnTo>
                <a:lnTo>
                  <a:pt x="37970" y="182737"/>
                </a:lnTo>
                <a:lnTo>
                  <a:pt x="38837" y="178689"/>
                </a:lnTo>
                <a:lnTo>
                  <a:pt x="32850" y="178689"/>
                </a:lnTo>
                <a:lnTo>
                  <a:pt x="23325" y="171450"/>
                </a:lnTo>
                <a:lnTo>
                  <a:pt x="25921" y="161925"/>
                </a:lnTo>
                <a:lnTo>
                  <a:pt x="28421" y="155831"/>
                </a:lnTo>
                <a:lnTo>
                  <a:pt x="28330" y="154853"/>
                </a:lnTo>
                <a:lnTo>
                  <a:pt x="27653" y="131159"/>
                </a:lnTo>
                <a:lnTo>
                  <a:pt x="28563" y="116586"/>
                </a:lnTo>
                <a:lnTo>
                  <a:pt x="28667" y="114919"/>
                </a:lnTo>
                <a:lnTo>
                  <a:pt x="28761" y="113419"/>
                </a:lnTo>
                <a:lnTo>
                  <a:pt x="28860" y="111824"/>
                </a:lnTo>
                <a:lnTo>
                  <a:pt x="28987" y="109800"/>
                </a:lnTo>
                <a:lnTo>
                  <a:pt x="41875" y="66842"/>
                </a:lnTo>
                <a:lnTo>
                  <a:pt x="83237" y="30861"/>
                </a:lnTo>
                <a:lnTo>
                  <a:pt x="122004" y="24002"/>
                </a:lnTo>
                <a:lnTo>
                  <a:pt x="180107" y="24002"/>
                </a:lnTo>
                <a:lnTo>
                  <a:pt x="184869" y="14477"/>
                </a:lnTo>
                <a:lnTo>
                  <a:pt x="147626" y="1928"/>
                </a:lnTo>
                <a:lnTo>
                  <a:pt x="140091" y="976"/>
                </a:lnTo>
                <a:lnTo>
                  <a:pt x="140754" y="976"/>
                </a:lnTo>
                <a:lnTo>
                  <a:pt x="130481" y="214"/>
                </a:lnTo>
                <a:lnTo>
                  <a:pt x="121623" y="0"/>
                </a:lnTo>
                <a:close/>
              </a:path>
              <a:path w="276859" h="271779">
                <a:moveTo>
                  <a:pt x="176469" y="132588"/>
                </a:moveTo>
                <a:lnTo>
                  <a:pt x="106002" y="132588"/>
                </a:lnTo>
                <a:lnTo>
                  <a:pt x="120623" y="133564"/>
                </a:lnTo>
                <a:lnTo>
                  <a:pt x="133625" y="136493"/>
                </a:lnTo>
                <a:lnTo>
                  <a:pt x="166119" y="162433"/>
                </a:lnTo>
                <a:lnTo>
                  <a:pt x="173011" y="190881"/>
                </a:lnTo>
                <a:lnTo>
                  <a:pt x="172570" y="198049"/>
                </a:lnTo>
                <a:lnTo>
                  <a:pt x="154675" y="232505"/>
                </a:lnTo>
                <a:lnTo>
                  <a:pt x="117146" y="247603"/>
                </a:lnTo>
                <a:lnTo>
                  <a:pt x="107907" y="248031"/>
                </a:lnTo>
                <a:lnTo>
                  <a:pt x="175246" y="248031"/>
                </a:lnTo>
                <a:lnTo>
                  <a:pt x="197156" y="212598"/>
                </a:lnTo>
                <a:lnTo>
                  <a:pt x="200109" y="189357"/>
                </a:lnTo>
                <a:lnTo>
                  <a:pt x="199463" y="178689"/>
                </a:lnTo>
                <a:lnTo>
                  <a:pt x="199399" y="177641"/>
                </a:lnTo>
                <a:lnTo>
                  <a:pt x="197252" y="166592"/>
                </a:lnTo>
                <a:lnTo>
                  <a:pt x="193772" y="156686"/>
                </a:lnTo>
                <a:lnTo>
                  <a:pt x="193680" y="156424"/>
                </a:lnTo>
                <a:lnTo>
                  <a:pt x="188679" y="147066"/>
                </a:lnTo>
                <a:lnTo>
                  <a:pt x="182417" y="138613"/>
                </a:lnTo>
                <a:lnTo>
                  <a:pt x="176469" y="132588"/>
                </a:lnTo>
                <a:close/>
              </a:path>
              <a:path w="276859" h="271779">
                <a:moveTo>
                  <a:pt x="28421" y="155831"/>
                </a:moveTo>
                <a:lnTo>
                  <a:pt x="25921" y="161925"/>
                </a:lnTo>
                <a:lnTo>
                  <a:pt x="23325" y="171450"/>
                </a:lnTo>
                <a:lnTo>
                  <a:pt x="32850" y="178689"/>
                </a:lnTo>
                <a:lnTo>
                  <a:pt x="30564" y="170561"/>
                </a:lnTo>
                <a:lnTo>
                  <a:pt x="29040" y="162433"/>
                </a:lnTo>
                <a:lnTo>
                  <a:pt x="28501" y="156686"/>
                </a:lnTo>
                <a:lnTo>
                  <a:pt x="28421" y="155831"/>
                </a:lnTo>
                <a:close/>
              </a:path>
              <a:path w="276859" h="271779">
                <a:moveTo>
                  <a:pt x="110193" y="109347"/>
                </a:moveTo>
                <a:lnTo>
                  <a:pt x="70188" y="116586"/>
                </a:lnTo>
                <a:lnTo>
                  <a:pt x="34112" y="145161"/>
                </a:lnTo>
                <a:lnTo>
                  <a:pt x="28421" y="155831"/>
                </a:lnTo>
                <a:lnTo>
                  <a:pt x="28921" y="161163"/>
                </a:lnTo>
                <a:lnTo>
                  <a:pt x="29040" y="162433"/>
                </a:lnTo>
                <a:lnTo>
                  <a:pt x="30564" y="170561"/>
                </a:lnTo>
                <a:lnTo>
                  <a:pt x="32850" y="178689"/>
                </a:lnTo>
                <a:lnTo>
                  <a:pt x="38837" y="178689"/>
                </a:lnTo>
                <a:lnTo>
                  <a:pt x="39613" y="175070"/>
                </a:lnTo>
                <a:lnTo>
                  <a:pt x="42351" y="167878"/>
                </a:lnTo>
                <a:lnTo>
                  <a:pt x="70188" y="140208"/>
                </a:lnTo>
                <a:lnTo>
                  <a:pt x="106002" y="132588"/>
                </a:lnTo>
                <a:lnTo>
                  <a:pt x="176469" y="132588"/>
                </a:lnTo>
                <a:lnTo>
                  <a:pt x="175058" y="131159"/>
                </a:lnTo>
                <a:lnTo>
                  <a:pt x="135244" y="111824"/>
                </a:lnTo>
                <a:lnTo>
                  <a:pt x="123123" y="109966"/>
                </a:lnTo>
                <a:lnTo>
                  <a:pt x="110193" y="109347"/>
                </a:lnTo>
                <a:close/>
              </a:path>
              <a:path w="276859" h="271779">
                <a:moveTo>
                  <a:pt x="180107" y="24002"/>
                </a:moveTo>
                <a:lnTo>
                  <a:pt x="122004" y="24002"/>
                </a:lnTo>
                <a:lnTo>
                  <a:pt x="129338" y="24193"/>
                </a:lnTo>
                <a:lnTo>
                  <a:pt x="136482" y="24764"/>
                </a:lnTo>
                <a:lnTo>
                  <a:pt x="173820" y="36575"/>
                </a:lnTo>
                <a:lnTo>
                  <a:pt x="179916" y="24384"/>
                </a:lnTo>
                <a:lnTo>
                  <a:pt x="180011" y="24193"/>
                </a:lnTo>
                <a:lnTo>
                  <a:pt x="180107" y="24002"/>
                </a:lnTo>
                <a:close/>
              </a:path>
              <a:path w="276859" h="271779">
                <a:moveTo>
                  <a:pt x="261758" y="229362"/>
                </a:moveTo>
                <a:lnTo>
                  <a:pt x="250582" y="229362"/>
                </a:lnTo>
                <a:lnTo>
                  <a:pt x="245756" y="231267"/>
                </a:lnTo>
                <a:lnTo>
                  <a:pt x="241692" y="235077"/>
                </a:lnTo>
                <a:lnTo>
                  <a:pt x="237882" y="238887"/>
                </a:lnTo>
                <a:lnTo>
                  <a:pt x="235977" y="243840"/>
                </a:lnTo>
                <a:lnTo>
                  <a:pt x="235977" y="255778"/>
                </a:lnTo>
                <a:lnTo>
                  <a:pt x="237882" y="260731"/>
                </a:lnTo>
                <a:lnTo>
                  <a:pt x="241692" y="264795"/>
                </a:lnTo>
                <a:lnTo>
                  <a:pt x="245756" y="268859"/>
                </a:lnTo>
                <a:lnTo>
                  <a:pt x="250582" y="270891"/>
                </a:lnTo>
                <a:lnTo>
                  <a:pt x="261758" y="270891"/>
                </a:lnTo>
                <a:lnTo>
                  <a:pt x="266457" y="268859"/>
                </a:lnTo>
                <a:lnTo>
                  <a:pt x="270267" y="264795"/>
                </a:lnTo>
                <a:lnTo>
                  <a:pt x="274331" y="260731"/>
                </a:lnTo>
                <a:lnTo>
                  <a:pt x="276363" y="255778"/>
                </a:lnTo>
                <a:lnTo>
                  <a:pt x="276363" y="243840"/>
                </a:lnTo>
                <a:lnTo>
                  <a:pt x="274331" y="238887"/>
                </a:lnTo>
                <a:lnTo>
                  <a:pt x="270267" y="235077"/>
                </a:lnTo>
                <a:lnTo>
                  <a:pt x="266457" y="231267"/>
                </a:lnTo>
                <a:lnTo>
                  <a:pt x="261758" y="229362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3512" y="4649824"/>
            <a:ext cx="2483421" cy="1901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24991" y="5257801"/>
            <a:ext cx="252729" cy="268605"/>
          </a:xfrm>
          <a:custGeom>
            <a:avLst/>
            <a:gdLst/>
            <a:ahLst/>
            <a:cxnLst/>
            <a:rect l="l" t="t" r="r" b="b"/>
            <a:pathLst>
              <a:path w="252730" h="268604">
                <a:moveTo>
                  <a:pt x="169545" y="12192"/>
                </a:moveTo>
                <a:lnTo>
                  <a:pt x="54483" y="266700"/>
                </a:lnTo>
                <a:lnTo>
                  <a:pt x="84201" y="266700"/>
                </a:lnTo>
                <a:lnTo>
                  <a:pt x="193597" y="24384"/>
                </a:lnTo>
                <a:lnTo>
                  <a:pt x="177927" y="24384"/>
                </a:lnTo>
                <a:lnTo>
                  <a:pt x="169545" y="12192"/>
                </a:lnTo>
                <a:close/>
              </a:path>
              <a:path w="252730" h="268604">
                <a:moveTo>
                  <a:pt x="195834" y="0"/>
                </a:moveTo>
                <a:lnTo>
                  <a:pt x="0" y="0"/>
                </a:lnTo>
                <a:lnTo>
                  <a:pt x="0" y="74295"/>
                </a:lnTo>
                <a:lnTo>
                  <a:pt x="27051" y="74295"/>
                </a:lnTo>
                <a:lnTo>
                  <a:pt x="27051" y="24384"/>
                </a:lnTo>
                <a:lnTo>
                  <a:pt x="12954" y="24384"/>
                </a:lnTo>
                <a:lnTo>
                  <a:pt x="27051" y="11049"/>
                </a:lnTo>
                <a:lnTo>
                  <a:pt x="195834" y="11049"/>
                </a:lnTo>
                <a:lnTo>
                  <a:pt x="195834" y="0"/>
                </a:lnTo>
                <a:close/>
              </a:path>
              <a:path w="252730" h="268604">
                <a:moveTo>
                  <a:pt x="27051" y="11049"/>
                </a:moveTo>
                <a:lnTo>
                  <a:pt x="12954" y="24384"/>
                </a:lnTo>
                <a:lnTo>
                  <a:pt x="27051" y="24384"/>
                </a:lnTo>
                <a:lnTo>
                  <a:pt x="27051" y="11049"/>
                </a:lnTo>
                <a:close/>
              </a:path>
              <a:path w="252730" h="268604">
                <a:moveTo>
                  <a:pt x="195834" y="11049"/>
                </a:moveTo>
                <a:lnTo>
                  <a:pt x="27051" y="11049"/>
                </a:lnTo>
                <a:lnTo>
                  <a:pt x="27051" y="24384"/>
                </a:lnTo>
                <a:lnTo>
                  <a:pt x="164033" y="24384"/>
                </a:lnTo>
                <a:lnTo>
                  <a:pt x="169545" y="12192"/>
                </a:lnTo>
                <a:lnTo>
                  <a:pt x="195834" y="12192"/>
                </a:lnTo>
                <a:lnTo>
                  <a:pt x="195834" y="11049"/>
                </a:lnTo>
                <a:close/>
              </a:path>
              <a:path w="252730" h="268604">
                <a:moveTo>
                  <a:pt x="195834" y="12192"/>
                </a:moveTo>
                <a:lnTo>
                  <a:pt x="169545" y="12192"/>
                </a:lnTo>
                <a:lnTo>
                  <a:pt x="177927" y="24384"/>
                </a:lnTo>
                <a:lnTo>
                  <a:pt x="193597" y="24384"/>
                </a:lnTo>
                <a:lnTo>
                  <a:pt x="195834" y="19431"/>
                </a:lnTo>
                <a:lnTo>
                  <a:pt x="195834" y="12192"/>
                </a:lnTo>
                <a:close/>
              </a:path>
              <a:path w="252730" h="268604">
                <a:moveTo>
                  <a:pt x="238048" y="227076"/>
                </a:moveTo>
                <a:lnTo>
                  <a:pt x="226872" y="227076"/>
                </a:lnTo>
                <a:lnTo>
                  <a:pt x="222046" y="228981"/>
                </a:lnTo>
                <a:lnTo>
                  <a:pt x="217982" y="232791"/>
                </a:lnTo>
                <a:lnTo>
                  <a:pt x="214172" y="236601"/>
                </a:lnTo>
                <a:lnTo>
                  <a:pt x="212267" y="241554"/>
                </a:lnTo>
                <a:lnTo>
                  <a:pt x="212267" y="253492"/>
                </a:lnTo>
                <a:lnTo>
                  <a:pt x="214172" y="258445"/>
                </a:lnTo>
                <a:lnTo>
                  <a:pt x="217982" y="262509"/>
                </a:lnTo>
                <a:lnTo>
                  <a:pt x="222046" y="266573"/>
                </a:lnTo>
                <a:lnTo>
                  <a:pt x="226872" y="268605"/>
                </a:lnTo>
                <a:lnTo>
                  <a:pt x="238048" y="268605"/>
                </a:lnTo>
                <a:lnTo>
                  <a:pt x="242747" y="266573"/>
                </a:lnTo>
                <a:lnTo>
                  <a:pt x="246557" y="262509"/>
                </a:lnTo>
                <a:lnTo>
                  <a:pt x="250621" y="258445"/>
                </a:lnTo>
                <a:lnTo>
                  <a:pt x="252653" y="253492"/>
                </a:lnTo>
                <a:lnTo>
                  <a:pt x="252653" y="241554"/>
                </a:lnTo>
                <a:lnTo>
                  <a:pt x="250621" y="236601"/>
                </a:lnTo>
                <a:lnTo>
                  <a:pt x="246557" y="232791"/>
                </a:lnTo>
                <a:lnTo>
                  <a:pt x="242747" y="228981"/>
                </a:lnTo>
                <a:lnTo>
                  <a:pt x="238048" y="227076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5864" y="5322922"/>
            <a:ext cx="3043529" cy="1519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31088" y="5928609"/>
            <a:ext cx="289560" cy="271780"/>
          </a:xfrm>
          <a:custGeom>
            <a:avLst/>
            <a:gdLst/>
            <a:ahLst/>
            <a:cxnLst/>
            <a:rect l="l" t="t" r="r" b="b"/>
            <a:pathLst>
              <a:path w="289559" h="271779">
                <a:moveTo>
                  <a:pt x="102870" y="121920"/>
                </a:moveTo>
                <a:lnTo>
                  <a:pt x="59078" y="126849"/>
                </a:lnTo>
                <a:lnTo>
                  <a:pt x="18573" y="148114"/>
                </a:lnTo>
                <a:lnTo>
                  <a:pt x="738" y="183690"/>
                </a:lnTo>
                <a:lnTo>
                  <a:pt x="25" y="194310"/>
                </a:lnTo>
                <a:lnTo>
                  <a:pt x="0" y="194691"/>
                </a:lnTo>
                <a:lnTo>
                  <a:pt x="762" y="206121"/>
                </a:lnTo>
                <a:lnTo>
                  <a:pt x="2986" y="216503"/>
                </a:lnTo>
                <a:lnTo>
                  <a:pt x="3048" y="216789"/>
                </a:lnTo>
                <a:lnTo>
                  <a:pt x="27336" y="250984"/>
                </a:lnTo>
                <a:lnTo>
                  <a:pt x="73056" y="268986"/>
                </a:lnTo>
                <a:lnTo>
                  <a:pt x="102870" y="271272"/>
                </a:lnTo>
                <a:lnTo>
                  <a:pt x="118324" y="270701"/>
                </a:lnTo>
                <a:lnTo>
                  <a:pt x="158115" y="262128"/>
                </a:lnTo>
                <a:lnTo>
                  <a:pt x="182148" y="248031"/>
                </a:lnTo>
                <a:lnTo>
                  <a:pt x="102870" y="248031"/>
                </a:lnTo>
                <a:lnTo>
                  <a:pt x="86129" y="247126"/>
                </a:lnTo>
                <a:lnTo>
                  <a:pt x="47625" y="233553"/>
                </a:lnTo>
                <a:lnTo>
                  <a:pt x="27853" y="194691"/>
                </a:lnTo>
                <a:lnTo>
                  <a:pt x="27813" y="194310"/>
                </a:lnTo>
                <a:lnTo>
                  <a:pt x="28935" y="183690"/>
                </a:lnTo>
                <a:lnTo>
                  <a:pt x="29051" y="182594"/>
                </a:lnTo>
                <a:lnTo>
                  <a:pt x="58507" y="149114"/>
                </a:lnTo>
                <a:lnTo>
                  <a:pt x="102870" y="140970"/>
                </a:lnTo>
                <a:lnTo>
                  <a:pt x="178348" y="140970"/>
                </a:lnTo>
                <a:lnTo>
                  <a:pt x="172713" y="137541"/>
                </a:lnTo>
                <a:lnTo>
                  <a:pt x="102870" y="137541"/>
                </a:lnTo>
                <a:lnTo>
                  <a:pt x="88558" y="137041"/>
                </a:lnTo>
                <a:lnTo>
                  <a:pt x="75342" y="135541"/>
                </a:lnTo>
                <a:lnTo>
                  <a:pt x="63222" y="133041"/>
                </a:lnTo>
                <a:lnTo>
                  <a:pt x="52197" y="129540"/>
                </a:lnTo>
                <a:lnTo>
                  <a:pt x="51667" y="129298"/>
                </a:lnTo>
                <a:lnTo>
                  <a:pt x="154091" y="129298"/>
                </a:lnTo>
                <a:lnTo>
                  <a:pt x="146304" y="126849"/>
                </a:lnTo>
                <a:lnTo>
                  <a:pt x="132969" y="124111"/>
                </a:lnTo>
                <a:lnTo>
                  <a:pt x="118491" y="122468"/>
                </a:lnTo>
                <a:lnTo>
                  <a:pt x="102870" y="121920"/>
                </a:lnTo>
                <a:close/>
              </a:path>
              <a:path w="289559" h="271779">
                <a:moveTo>
                  <a:pt x="178348" y="140970"/>
                </a:moveTo>
                <a:lnTo>
                  <a:pt x="102870" y="140970"/>
                </a:lnTo>
                <a:lnTo>
                  <a:pt x="119610" y="141875"/>
                </a:lnTo>
                <a:lnTo>
                  <a:pt x="134397" y="144590"/>
                </a:lnTo>
                <a:lnTo>
                  <a:pt x="173259" y="172212"/>
                </a:lnTo>
                <a:lnTo>
                  <a:pt x="178308" y="194310"/>
                </a:lnTo>
                <a:lnTo>
                  <a:pt x="177020" y="206121"/>
                </a:lnTo>
                <a:lnTo>
                  <a:pt x="147232" y="239887"/>
                </a:lnTo>
                <a:lnTo>
                  <a:pt x="102870" y="248031"/>
                </a:lnTo>
                <a:lnTo>
                  <a:pt x="182148" y="248031"/>
                </a:lnTo>
                <a:lnTo>
                  <a:pt x="205716" y="206121"/>
                </a:lnTo>
                <a:lnTo>
                  <a:pt x="206502" y="194691"/>
                </a:lnTo>
                <a:lnTo>
                  <a:pt x="205716" y="183690"/>
                </a:lnTo>
                <a:lnTo>
                  <a:pt x="187142" y="148114"/>
                </a:lnTo>
                <a:lnTo>
                  <a:pt x="178974" y="141351"/>
                </a:lnTo>
                <a:lnTo>
                  <a:pt x="178348" y="140970"/>
                </a:lnTo>
                <a:close/>
              </a:path>
              <a:path w="289559" h="271779">
                <a:moveTo>
                  <a:pt x="102870" y="0"/>
                </a:moveTo>
                <a:lnTo>
                  <a:pt x="64650" y="4714"/>
                </a:lnTo>
                <a:lnTo>
                  <a:pt x="27432" y="25241"/>
                </a:lnTo>
                <a:lnTo>
                  <a:pt x="10239" y="59841"/>
                </a:lnTo>
                <a:lnTo>
                  <a:pt x="9525" y="70485"/>
                </a:lnTo>
                <a:lnTo>
                  <a:pt x="10215" y="80605"/>
                </a:lnTo>
                <a:lnTo>
                  <a:pt x="34004" y="119825"/>
                </a:lnTo>
                <a:lnTo>
                  <a:pt x="75342" y="135541"/>
                </a:lnTo>
                <a:lnTo>
                  <a:pt x="102870" y="137541"/>
                </a:lnTo>
                <a:lnTo>
                  <a:pt x="117181" y="137041"/>
                </a:lnTo>
                <a:lnTo>
                  <a:pt x="130397" y="135541"/>
                </a:lnTo>
                <a:lnTo>
                  <a:pt x="142517" y="133041"/>
                </a:lnTo>
                <a:lnTo>
                  <a:pt x="153543" y="129540"/>
                </a:lnTo>
                <a:lnTo>
                  <a:pt x="154091" y="129298"/>
                </a:lnTo>
                <a:lnTo>
                  <a:pt x="51276" y="129298"/>
                </a:lnTo>
                <a:lnTo>
                  <a:pt x="59078" y="126849"/>
                </a:lnTo>
                <a:lnTo>
                  <a:pt x="72485" y="124111"/>
                </a:lnTo>
                <a:lnTo>
                  <a:pt x="87082" y="122468"/>
                </a:lnTo>
                <a:lnTo>
                  <a:pt x="102870" y="121920"/>
                </a:lnTo>
                <a:lnTo>
                  <a:pt x="168843" y="121920"/>
                </a:lnTo>
                <a:lnTo>
                  <a:pt x="172307" y="119825"/>
                </a:lnTo>
                <a:lnTo>
                  <a:pt x="173000" y="119253"/>
                </a:lnTo>
                <a:lnTo>
                  <a:pt x="102870" y="119253"/>
                </a:lnTo>
                <a:lnTo>
                  <a:pt x="88106" y="118444"/>
                </a:lnTo>
                <a:lnTo>
                  <a:pt x="46626" y="99274"/>
                </a:lnTo>
                <a:lnTo>
                  <a:pt x="38102" y="81939"/>
                </a:lnTo>
                <a:lnTo>
                  <a:pt x="38028" y="81725"/>
                </a:lnTo>
                <a:lnTo>
                  <a:pt x="36995" y="71628"/>
                </a:lnTo>
                <a:lnTo>
                  <a:pt x="37037" y="70485"/>
                </a:lnTo>
                <a:lnTo>
                  <a:pt x="38053" y="60841"/>
                </a:lnTo>
                <a:lnTo>
                  <a:pt x="64579" y="30527"/>
                </a:lnTo>
                <a:lnTo>
                  <a:pt x="102870" y="23240"/>
                </a:lnTo>
                <a:lnTo>
                  <a:pt x="176324" y="23240"/>
                </a:lnTo>
                <a:lnTo>
                  <a:pt x="170973" y="18668"/>
                </a:lnTo>
                <a:lnTo>
                  <a:pt x="129254" y="2095"/>
                </a:lnTo>
                <a:lnTo>
                  <a:pt x="116514" y="523"/>
                </a:lnTo>
                <a:lnTo>
                  <a:pt x="102870" y="0"/>
                </a:lnTo>
                <a:close/>
              </a:path>
              <a:path w="289559" h="271779">
                <a:moveTo>
                  <a:pt x="154091" y="129298"/>
                </a:moveTo>
                <a:lnTo>
                  <a:pt x="102870" y="137541"/>
                </a:lnTo>
                <a:lnTo>
                  <a:pt x="172713" y="137541"/>
                </a:lnTo>
                <a:lnTo>
                  <a:pt x="169425" y="135541"/>
                </a:lnTo>
                <a:lnTo>
                  <a:pt x="158496" y="130683"/>
                </a:lnTo>
                <a:lnTo>
                  <a:pt x="154091" y="129298"/>
                </a:lnTo>
                <a:close/>
              </a:path>
              <a:path w="289559" h="271779">
                <a:moveTo>
                  <a:pt x="168843" y="121920"/>
                </a:moveTo>
                <a:lnTo>
                  <a:pt x="102870" y="121920"/>
                </a:lnTo>
                <a:lnTo>
                  <a:pt x="118491" y="122468"/>
                </a:lnTo>
                <a:lnTo>
                  <a:pt x="132969" y="124111"/>
                </a:lnTo>
                <a:lnTo>
                  <a:pt x="146304" y="126849"/>
                </a:lnTo>
                <a:lnTo>
                  <a:pt x="154091" y="129298"/>
                </a:lnTo>
                <a:lnTo>
                  <a:pt x="163568" y="125111"/>
                </a:lnTo>
                <a:lnTo>
                  <a:pt x="168843" y="121920"/>
                </a:lnTo>
                <a:close/>
              </a:path>
              <a:path w="289559" h="271779">
                <a:moveTo>
                  <a:pt x="176324" y="23240"/>
                </a:moveTo>
                <a:lnTo>
                  <a:pt x="102870" y="23240"/>
                </a:lnTo>
                <a:lnTo>
                  <a:pt x="117157" y="24050"/>
                </a:lnTo>
                <a:lnTo>
                  <a:pt x="129921" y="26479"/>
                </a:lnTo>
                <a:lnTo>
                  <a:pt x="164592" y="51340"/>
                </a:lnTo>
                <a:lnTo>
                  <a:pt x="169042" y="70485"/>
                </a:lnTo>
                <a:lnTo>
                  <a:pt x="169164" y="71628"/>
                </a:lnTo>
                <a:lnTo>
                  <a:pt x="151638" y="106299"/>
                </a:lnTo>
                <a:lnTo>
                  <a:pt x="102870" y="119253"/>
                </a:lnTo>
                <a:lnTo>
                  <a:pt x="173000" y="119253"/>
                </a:lnTo>
                <a:lnTo>
                  <a:pt x="196286" y="80605"/>
                </a:lnTo>
                <a:lnTo>
                  <a:pt x="196899" y="71628"/>
                </a:lnTo>
                <a:lnTo>
                  <a:pt x="196977" y="70485"/>
                </a:lnTo>
                <a:lnTo>
                  <a:pt x="185166" y="32765"/>
                </a:lnTo>
                <a:lnTo>
                  <a:pt x="178665" y="25241"/>
                </a:lnTo>
                <a:lnTo>
                  <a:pt x="176324" y="23240"/>
                </a:lnTo>
                <a:close/>
              </a:path>
              <a:path w="289559" h="271779">
                <a:moveTo>
                  <a:pt x="274368" y="229362"/>
                </a:moveTo>
                <a:lnTo>
                  <a:pt x="263192" y="229362"/>
                </a:lnTo>
                <a:lnTo>
                  <a:pt x="258366" y="231267"/>
                </a:lnTo>
                <a:lnTo>
                  <a:pt x="254302" y="235077"/>
                </a:lnTo>
                <a:lnTo>
                  <a:pt x="250492" y="238887"/>
                </a:lnTo>
                <a:lnTo>
                  <a:pt x="248587" y="243840"/>
                </a:lnTo>
                <a:lnTo>
                  <a:pt x="248587" y="255778"/>
                </a:lnTo>
                <a:lnTo>
                  <a:pt x="250492" y="260731"/>
                </a:lnTo>
                <a:lnTo>
                  <a:pt x="254302" y="264795"/>
                </a:lnTo>
                <a:lnTo>
                  <a:pt x="258366" y="268859"/>
                </a:lnTo>
                <a:lnTo>
                  <a:pt x="263192" y="270891"/>
                </a:lnTo>
                <a:lnTo>
                  <a:pt x="274368" y="270891"/>
                </a:lnTo>
                <a:lnTo>
                  <a:pt x="279067" y="268859"/>
                </a:lnTo>
                <a:lnTo>
                  <a:pt x="282877" y="264795"/>
                </a:lnTo>
                <a:lnTo>
                  <a:pt x="286941" y="260731"/>
                </a:lnTo>
                <a:lnTo>
                  <a:pt x="288973" y="255778"/>
                </a:lnTo>
                <a:lnTo>
                  <a:pt x="288973" y="243840"/>
                </a:lnTo>
                <a:lnTo>
                  <a:pt x="286941" y="238887"/>
                </a:lnTo>
                <a:lnTo>
                  <a:pt x="282877" y="235077"/>
                </a:lnTo>
                <a:lnTo>
                  <a:pt x="279067" y="231267"/>
                </a:lnTo>
                <a:lnTo>
                  <a:pt x="274368" y="229362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83512" y="5996023"/>
            <a:ext cx="2436990" cy="19121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24611" y="6601714"/>
            <a:ext cx="276860" cy="271780"/>
          </a:xfrm>
          <a:custGeom>
            <a:avLst/>
            <a:gdLst/>
            <a:ahLst/>
            <a:cxnLst/>
            <a:rect l="l" t="t" r="r" b="b"/>
            <a:pathLst>
              <a:path w="276859" h="271779">
                <a:moveTo>
                  <a:pt x="26288" y="234696"/>
                </a:moveTo>
                <a:lnTo>
                  <a:pt x="15239" y="256794"/>
                </a:lnTo>
                <a:lnTo>
                  <a:pt x="21907" y="260342"/>
                </a:lnTo>
                <a:lnTo>
                  <a:pt x="28955" y="263366"/>
                </a:lnTo>
                <a:lnTo>
                  <a:pt x="69627" y="271058"/>
                </a:lnTo>
                <a:lnTo>
                  <a:pt x="78485" y="271272"/>
                </a:lnTo>
                <a:lnTo>
                  <a:pt x="93895" y="270415"/>
                </a:lnTo>
                <a:lnTo>
                  <a:pt x="95366" y="270415"/>
                </a:lnTo>
                <a:lnTo>
                  <a:pt x="112490" y="267367"/>
                </a:lnTo>
                <a:lnTo>
                  <a:pt x="127849" y="262485"/>
                </a:lnTo>
                <a:lnTo>
                  <a:pt x="142112" y="255651"/>
                </a:lnTo>
                <a:lnTo>
                  <a:pt x="154503" y="247269"/>
                </a:lnTo>
                <a:lnTo>
                  <a:pt x="78104" y="247269"/>
                </a:lnTo>
                <a:lnTo>
                  <a:pt x="70913" y="247102"/>
                </a:lnTo>
                <a:lnTo>
                  <a:pt x="31622" y="237887"/>
                </a:lnTo>
                <a:lnTo>
                  <a:pt x="26288" y="234696"/>
                </a:lnTo>
                <a:close/>
              </a:path>
              <a:path w="276859" h="271779">
                <a:moveTo>
                  <a:pt x="196893" y="92583"/>
                </a:moveTo>
                <a:lnTo>
                  <a:pt x="167258" y="92583"/>
                </a:lnTo>
                <a:lnTo>
                  <a:pt x="176783" y="99822"/>
                </a:lnTo>
                <a:lnTo>
                  <a:pt x="174331" y="109371"/>
                </a:lnTo>
                <a:lnTo>
                  <a:pt x="171500" y="116419"/>
                </a:lnTo>
                <a:lnTo>
                  <a:pt x="171566" y="118205"/>
                </a:lnTo>
                <a:lnTo>
                  <a:pt x="171923" y="122015"/>
                </a:lnTo>
                <a:lnTo>
                  <a:pt x="172021" y="123063"/>
                </a:lnTo>
                <a:lnTo>
                  <a:pt x="172128" y="124206"/>
                </a:lnTo>
                <a:lnTo>
                  <a:pt x="172211" y="125095"/>
                </a:lnTo>
                <a:lnTo>
                  <a:pt x="172473" y="129897"/>
                </a:lnTo>
                <a:lnTo>
                  <a:pt x="172449" y="140184"/>
                </a:lnTo>
                <a:lnTo>
                  <a:pt x="171530" y="154686"/>
                </a:lnTo>
                <a:lnTo>
                  <a:pt x="171424" y="156353"/>
                </a:lnTo>
                <a:lnTo>
                  <a:pt x="171329" y="157853"/>
                </a:lnTo>
                <a:lnTo>
                  <a:pt x="171228" y="159449"/>
                </a:lnTo>
                <a:lnTo>
                  <a:pt x="158019" y="204430"/>
                </a:lnTo>
                <a:lnTo>
                  <a:pt x="116776" y="240411"/>
                </a:lnTo>
                <a:lnTo>
                  <a:pt x="78104" y="247269"/>
                </a:lnTo>
                <a:lnTo>
                  <a:pt x="154503" y="247269"/>
                </a:lnTo>
                <a:lnTo>
                  <a:pt x="184784" y="209169"/>
                </a:lnTo>
                <a:lnTo>
                  <a:pt x="199429" y="154948"/>
                </a:lnTo>
                <a:lnTo>
                  <a:pt x="200097" y="140184"/>
                </a:lnTo>
                <a:lnTo>
                  <a:pt x="200053" y="124206"/>
                </a:lnTo>
                <a:lnTo>
                  <a:pt x="199821" y="118205"/>
                </a:lnTo>
                <a:lnTo>
                  <a:pt x="199752" y="116419"/>
                </a:lnTo>
                <a:lnTo>
                  <a:pt x="199681" y="114586"/>
                </a:lnTo>
                <a:lnTo>
                  <a:pt x="199620" y="112990"/>
                </a:lnTo>
                <a:lnTo>
                  <a:pt x="197262" y="94202"/>
                </a:lnTo>
                <a:lnTo>
                  <a:pt x="196893" y="92583"/>
                </a:lnTo>
                <a:close/>
              </a:path>
              <a:path w="276859" h="271779">
                <a:moveTo>
                  <a:pt x="91058" y="0"/>
                </a:moveTo>
                <a:lnTo>
                  <a:pt x="44195" y="10287"/>
                </a:lnTo>
                <a:lnTo>
                  <a:pt x="11810" y="38481"/>
                </a:lnTo>
                <a:lnTo>
                  <a:pt x="92" y="80391"/>
                </a:lnTo>
                <a:lnTo>
                  <a:pt x="0" y="81915"/>
                </a:lnTo>
                <a:lnTo>
                  <a:pt x="646" y="92583"/>
                </a:lnTo>
                <a:lnTo>
                  <a:pt x="17692" y="132660"/>
                </a:lnTo>
                <a:lnTo>
                  <a:pt x="53697" y="156353"/>
                </a:lnTo>
                <a:lnTo>
                  <a:pt x="89915" y="161925"/>
                </a:lnTo>
                <a:lnTo>
                  <a:pt x="100703" y="161473"/>
                </a:lnTo>
                <a:lnTo>
                  <a:pt x="138683" y="150662"/>
                </a:lnTo>
                <a:lnTo>
                  <a:pt x="155429" y="138684"/>
                </a:lnTo>
                <a:lnTo>
                  <a:pt x="94106" y="138684"/>
                </a:lnTo>
                <a:lnTo>
                  <a:pt x="79462" y="137708"/>
                </a:lnTo>
                <a:lnTo>
                  <a:pt x="37123" y="114586"/>
                </a:lnTo>
                <a:lnTo>
                  <a:pt x="27097" y="80391"/>
                </a:lnTo>
                <a:lnTo>
                  <a:pt x="27540" y="73081"/>
                </a:lnTo>
                <a:lnTo>
                  <a:pt x="45338" y="38862"/>
                </a:lnTo>
                <a:lnTo>
                  <a:pt x="82478" y="23764"/>
                </a:lnTo>
                <a:lnTo>
                  <a:pt x="81476" y="23764"/>
                </a:lnTo>
                <a:lnTo>
                  <a:pt x="92201" y="23241"/>
                </a:lnTo>
                <a:lnTo>
                  <a:pt x="160415" y="23241"/>
                </a:lnTo>
                <a:lnTo>
                  <a:pt x="150875" y="16002"/>
                </a:lnTo>
                <a:lnTo>
                  <a:pt x="137993" y="9001"/>
                </a:lnTo>
                <a:lnTo>
                  <a:pt x="123729" y="4000"/>
                </a:lnTo>
                <a:lnTo>
                  <a:pt x="108084" y="1000"/>
                </a:lnTo>
                <a:lnTo>
                  <a:pt x="91058" y="0"/>
                </a:lnTo>
                <a:close/>
              </a:path>
              <a:path w="276859" h="271779">
                <a:moveTo>
                  <a:pt x="160415" y="23241"/>
                </a:moveTo>
                <a:lnTo>
                  <a:pt x="92201" y="23241"/>
                </a:lnTo>
                <a:lnTo>
                  <a:pt x="103346" y="23764"/>
                </a:lnTo>
                <a:lnTo>
                  <a:pt x="113537" y="25336"/>
                </a:lnTo>
                <a:lnTo>
                  <a:pt x="150209" y="46410"/>
                </a:lnTo>
                <a:lnTo>
                  <a:pt x="162686" y="80391"/>
                </a:lnTo>
                <a:lnTo>
                  <a:pt x="162139" y="88392"/>
                </a:lnTo>
                <a:lnTo>
                  <a:pt x="143732" y="122015"/>
                </a:lnTo>
                <a:lnTo>
                  <a:pt x="104060" y="138208"/>
                </a:lnTo>
                <a:lnTo>
                  <a:pt x="94106" y="138684"/>
                </a:lnTo>
                <a:lnTo>
                  <a:pt x="155429" y="138684"/>
                </a:lnTo>
                <a:lnTo>
                  <a:pt x="160400" y="133731"/>
                </a:lnTo>
                <a:lnTo>
                  <a:pt x="166139" y="126325"/>
                </a:lnTo>
                <a:lnTo>
                  <a:pt x="170783" y="118205"/>
                </a:lnTo>
                <a:lnTo>
                  <a:pt x="171427" y="116602"/>
                </a:lnTo>
                <a:lnTo>
                  <a:pt x="171021" y="110109"/>
                </a:lnTo>
                <a:lnTo>
                  <a:pt x="170941" y="108839"/>
                </a:lnTo>
                <a:lnTo>
                  <a:pt x="169544" y="100711"/>
                </a:lnTo>
                <a:lnTo>
                  <a:pt x="167258" y="92583"/>
                </a:lnTo>
                <a:lnTo>
                  <a:pt x="196893" y="92583"/>
                </a:lnTo>
                <a:lnTo>
                  <a:pt x="180808" y="47363"/>
                </a:lnTo>
                <a:lnTo>
                  <a:pt x="162329" y="24693"/>
                </a:lnTo>
                <a:lnTo>
                  <a:pt x="160415" y="23241"/>
                </a:lnTo>
                <a:close/>
              </a:path>
              <a:path w="276859" h="271779">
                <a:moveTo>
                  <a:pt x="167258" y="92583"/>
                </a:moveTo>
                <a:lnTo>
                  <a:pt x="169544" y="100711"/>
                </a:lnTo>
                <a:lnTo>
                  <a:pt x="170941" y="108839"/>
                </a:lnTo>
                <a:lnTo>
                  <a:pt x="171201" y="112990"/>
                </a:lnTo>
                <a:lnTo>
                  <a:pt x="171301" y="114586"/>
                </a:lnTo>
                <a:lnTo>
                  <a:pt x="171415" y="116419"/>
                </a:lnTo>
                <a:lnTo>
                  <a:pt x="172131" y="114848"/>
                </a:lnTo>
                <a:lnTo>
                  <a:pt x="174331" y="109371"/>
                </a:lnTo>
                <a:lnTo>
                  <a:pt x="176783" y="99822"/>
                </a:lnTo>
                <a:lnTo>
                  <a:pt x="167258" y="92583"/>
                </a:lnTo>
                <a:close/>
              </a:path>
              <a:path w="276859" h="271779">
                <a:moveTo>
                  <a:pt x="262242" y="229362"/>
                </a:moveTo>
                <a:lnTo>
                  <a:pt x="251066" y="229362"/>
                </a:lnTo>
                <a:lnTo>
                  <a:pt x="246240" y="231267"/>
                </a:lnTo>
                <a:lnTo>
                  <a:pt x="242176" y="235077"/>
                </a:lnTo>
                <a:lnTo>
                  <a:pt x="238366" y="238887"/>
                </a:lnTo>
                <a:lnTo>
                  <a:pt x="236461" y="243840"/>
                </a:lnTo>
                <a:lnTo>
                  <a:pt x="236461" y="255778"/>
                </a:lnTo>
                <a:lnTo>
                  <a:pt x="238366" y="260731"/>
                </a:lnTo>
                <a:lnTo>
                  <a:pt x="242176" y="264795"/>
                </a:lnTo>
                <a:lnTo>
                  <a:pt x="246240" y="268859"/>
                </a:lnTo>
                <a:lnTo>
                  <a:pt x="251066" y="270891"/>
                </a:lnTo>
                <a:lnTo>
                  <a:pt x="262242" y="270891"/>
                </a:lnTo>
                <a:lnTo>
                  <a:pt x="266941" y="268859"/>
                </a:lnTo>
                <a:lnTo>
                  <a:pt x="270751" y="264795"/>
                </a:lnTo>
                <a:lnTo>
                  <a:pt x="274815" y="260731"/>
                </a:lnTo>
                <a:lnTo>
                  <a:pt x="276847" y="255778"/>
                </a:lnTo>
                <a:lnTo>
                  <a:pt x="276847" y="243840"/>
                </a:lnTo>
                <a:lnTo>
                  <a:pt x="274815" y="238887"/>
                </a:lnTo>
                <a:lnTo>
                  <a:pt x="270751" y="235077"/>
                </a:lnTo>
                <a:lnTo>
                  <a:pt x="266941" y="231267"/>
                </a:lnTo>
                <a:lnTo>
                  <a:pt x="262242" y="229362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3266" y="6669126"/>
            <a:ext cx="1904949" cy="15199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812800" y="876299"/>
            <a:ext cx="6324600" cy="12700"/>
          </a:xfrm>
          <a:custGeom>
            <a:avLst/>
            <a:gdLst/>
            <a:ahLst/>
            <a:cxnLst/>
            <a:rect l="l" t="t" r="r" b="b"/>
            <a:pathLst>
              <a:path w="6324600" h="12700">
                <a:moveTo>
                  <a:pt x="63246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24600" y="12700"/>
                </a:lnTo>
                <a:lnTo>
                  <a:pt x="6324600" y="6350"/>
                </a:lnTo>
                <a:lnTo>
                  <a:pt x="63246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7556500"/>
            <a:chOff x="0" y="0"/>
            <a:chExt cx="7556500" cy="7556500"/>
          </a:xfrm>
        </p:grpSpPr>
        <p:sp>
          <p:nvSpPr>
            <p:cNvPr id="3" name="object 3"/>
            <p:cNvSpPr/>
            <p:nvPr/>
          </p:nvSpPr>
          <p:spPr>
            <a:xfrm>
              <a:off x="266700" y="0"/>
              <a:ext cx="7289800" cy="7556500"/>
            </a:xfrm>
            <a:custGeom>
              <a:avLst/>
              <a:gdLst/>
              <a:ahLst/>
              <a:cxnLst/>
              <a:rect l="l" t="t" r="r" b="b"/>
              <a:pathLst>
                <a:path w="7289800" h="7556500">
                  <a:moveTo>
                    <a:pt x="0" y="7556500"/>
                  </a:moveTo>
                  <a:lnTo>
                    <a:pt x="7289800" y="7556500"/>
                  </a:lnTo>
                  <a:lnTo>
                    <a:pt x="7289800" y="0"/>
                  </a:lnTo>
                  <a:lnTo>
                    <a:pt x="0" y="0"/>
                  </a:lnTo>
                  <a:lnTo>
                    <a:pt x="0" y="755650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047" y="713638"/>
              <a:ext cx="4603750" cy="2868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047" y="2439310"/>
              <a:ext cx="2293035" cy="229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569" y="1264181"/>
              <a:ext cx="5307825" cy="1681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569" y="1595268"/>
              <a:ext cx="3324916" cy="167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855" y="3093876"/>
              <a:ext cx="3547845" cy="38376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7162800" cy="7556500"/>
            </a:xfrm>
            <a:custGeom>
              <a:avLst/>
              <a:gdLst/>
              <a:ahLst/>
              <a:cxnLst/>
              <a:rect l="l" t="t" r="r" b="b"/>
              <a:pathLst>
                <a:path w="7162800" h="7556500">
                  <a:moveTo>
                    <a:pt x="266700" y="0"/>
                  </a:moveTo>
                  <a:lnTo>
                    <a:pt x="0" y="0"/>
                  </a:lnTo>
                  <a:lnTo>
                    <a:pt x="0" y="7556500"/>
                  </a:lnTo>
                  <a:lnTo>
                    <a:pt x="266700" y="7556500"/>
                  </a:lnTo>
                  <a:lnTo>
                    <a:pt x="266700" y="0"/>
                  </a:lnTo>
                  <a:close/>
                </a:path>
                <a:path w="7162800" h="7556500">
                  <a:moveTo>
                    <a:pt x="7162800" y="1955800"/>
                  </a:moveTo>
                  <a:lnTo>
                    <a:pt x="876300" y="1955800"/>
                  </a:lnTo>
                  <a:lnTo>
                    <a:pt x="876300" y="1962150"/>
                  </a:lnTo>
                  <a:lnTo>
                    <a:pt x="876300" y="1968500"/>
                  </a:lnTo>
                  <a:lnTo>
                    <a:pt x="7162800" y="1968500"/>
                  </a:lnTo>
                  <a:lnTo>
                    <a:pt x="7162800" y="1962150"/>
                  </a:lnTo>
                  <a:lnTo>
                    <a:pt x="7162800" y="195580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6800" y="3048000"/>
              <a:ext cx="2273300" cy="300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7556500"/>
            <a:chOff x="0" y="0"/>
            <a:chExt cx="7556500" cy="7556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92100" cy="7556500"/>
            </a:xfrm>
            <a:custGeom>
              <a:avLst/>
              <a:gdLst/>
              <a:ahLst/>
              <a:cxnLst/>
              <a:rect l="l" t="t" r="r" b="b"/>
              <a:pathLst>
                <a:path w="292100" h="7556500">
                  <a:moveTo>
                    <a:pt x="0" y="7556500"/>
                  </a:moveTo>
                  <a:lnTo>
                    <a:pt x="292100" y="7556500"/>
                  </a:lnTo>
                  <a:lnTo>
                    <a:pt x="292100" y="0"/>
                  </a:lnTo>
                  <a:lnTo>
                    <a:pt x="0" y="0"/>
                  </a:lnTo>
                  <a:lnTo>
                    <a:pt x="0" y="755650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2100" y="0"/>
              <a:ext cx="7264400" cy="7556500"/>
            </a:xfrm>
            <a:custGeom>
              <a:avLst/>
              <a:gdLst/>
              <a:ahLst/>
              <a:cxnLst/>
              <a:rect l="l" t="t" r="r" b="b"/>
              <a:pathLst>
                <a:path w="7264400" h="7556500">
                  <a:moveTo>
                    <a:pt x="7264400" y="0"/>
                  </a:moveTo>
                  <a:lnTo>
                    <a:pt x="0" y="0"/>
                  </a:lnTo>
                  <a:lnTo>
                    <a:pt x="0" y="7556500"/>
                  </a:lnTo>
                  <a:lnTo>
                    <a:pt x="7264400" y="7556500"/>
                  </a:lnTo>
                  <a:lnTo>
                    <a:pt x="7264400" y="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4800" y="5422900"/>
              <a:ext cx="2324100" cy="156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411" y="1341272"/>
              <a:ext cx="5490679" cy="27236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00" y="4394200"/>
              <a:ext cx="6070600" cy="12700"/>
            </a:xfrm>
            <a:custGeom>
              <a:avLst/>
              <a:gdLst/>
              <a:ahLst/>
              <a:cxnLst/>
              <a:rect l="l" t="t" r="r" b="b"/>
              <a:pathLst>
                <a:path w="6070600" h="12700">
                  <a:moveTo>
                    <a:pt x="60706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6070600" y="12700"/>
                  </a:lnTo>
                  <a:lnTo>
                    <a:pt x="6070600" y="6350"/>
                  </a:lnTo>
                  <a:lnTo>
                    <a:pt x="60706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572" y="4864097"/>
              <a:ext cx="4303705" cy="193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49" y="788111"/>
            <a:ext cx="5016093" cy="2185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102" y="1632482"/>
            <a:ext cx="6457695" cy="5999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6400" y="1269999"/>
            <a:ext cx="6680200" cy="12700"/>
          </a:xfrm>
          <a:custGeom>
            <a:avLst/>
            <a:gdLst/>
            <a:ahLst/>
            <a:cxnLst/>
            <a:rect l="l" t="t" r="r" b="b"/>
            <a:pathLst>
              <a:path w="6680200" h="12700">
                <a:moveTo>
                  <a:pt x="66802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680200" y="12700"/>
                </a:lnTo>
                <a:lnTo>
                  <a:pt x="6680200" y="6350"/>
                </a:lnTo>
                <a:lnTo>
                  <a:pt x="66802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500" y="3594100"/>
            <a:ext cx="6680200" cy="12700"/>
          </a:xfrm>
          <a:custGeom>
            <a:avLst/>
            <a:gdLst/>
            <a:ahLst/>
            <a:cxnLst/>
            <a:rect l="l" t="t" r="r" b="b"/>
            <a:pathLst>
              <a:path w="6680200" h="12700">
                <a:moveTo>
                  <a:pt x="66802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680200" y="12700"/>
                </a:lnTo>
                <a:lnTo>
                  <a:pt x="6680200" y="6350"/>
                </a:lnTo>
                <a:lnTo>
                  <a:pt x="66802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500" y="5892800"/>
            <a:ext cx="6680200" cy="12700"/>
          </a:xfrm>
          <a:custGeom>
            <a:avLst/>
            <a:gdLst/>
            <a:ahLst/>
            <a:cxnLst/>
            <a:rect l="l" t="t" r="r" b="b"/>
            <a:pathLst>
              <a:path w="6680200" h="12700">
                <a:moveTo>
                  <a:pt x="66802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680200" y="12700"/>
                </a:lnTo>
                <a:lnTo>
                  <a:pt x="6680200" y="6350"/>
                </a:lnTo>
                <a:lnTo>
                  <a:pt x="66802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547" y="3112212"/>
            <a:ext cx="4810734" cy="2170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022" y="3956582"/>
            <a:ext cx="6679399" cy="5999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022" y="6255283"/>
            <a:ext cx="6307162" cy="5999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500" y="571500"/>
            <a:ext cx="508000" cy="507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2600" y="2895600"/>
            <a:ext cx="508000" cy="5079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4714" y="5410912"/>
            <a:ext cx="4786223" cy="2170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2600" y="5194300"/>
            <a:ext cx="508000" cy="50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6500" cy="7556500"/>
          </a:xfrm>
          <a:custGeom>
            <a:avLst/>
            <a:gdLst/>
            <a:ahLst/>
            <a:cxnLst/>
            <a:rect l="l" t="t" r="r" b="b"/>
            <a:pathLst>
              <a:path w="7556500" h="7556500">
                <a:moveTo>
                  <a:pt x="7556500" y="0"/>
                </a:moveTo>
                <a:lnTo>
                  <a:pt x="0" y="0"/>
                </a:lnTo>
                <a:lnTo>
                  <a:pt x="0" y="7556500"/>
                </a:lnTo>
                <a:lnTo>
                  <a:pt x="7556500" y="7556500"/>
                </a:lnTo>
                <a:lnTo>
                  <a:pt x="75565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65200" y="1384300"/>
            <a:ext cx="5638800" cy="4521200"/>
            <a:chOff x="965200" y="1384300"/>
            <a:chExt cx="5638800" cy="4521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732" y="1994612"/>
              <a:ext cx="3884086" cy="5853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500" y="2578100"/>
              <a:ext cx="4127500" cy="2781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5200" y="1384300"/>
              <a:ext cx="5638800" cy="4521200"/>
            </a:xfrm>
            <a:custGeom>
              <a:avLst/>
              <a:gdLst/>
              <a:ahLst/>
              <a:cxnLst/>
              <a:rect l="l" t="t" r="r" b="b"/>
              <a:pathLst>
                <a:path w="5638800" h="4521200">
                  <a:moveTo>
                    <a:pt x="50800" y="0"/>
                  </a:moveTo>
                  <a:lnTo>
                    <a:pt x="31026" y="3992"/>
                  </a:lnTo>
                  <a:lnTo>
                    <a:pt x="14879" y="14879"/>
                  </a:lnTo>
                  <a:lnTo>
                    <a:pt x="3992" y="31027"/>
                  </a:lnTo>
                  <a:lnTo>
                    <a:pt x="0" y="50800"/>
                  </a:lnTo>
                  <a:lnTo>
                    <a:pt x="0" y="4470400"/>
                  </a:lnTo>
                  <a:lnTo>
                    <a:pt x="3992" y="4490172"/>
                  </a:lnTo>
                  <a:lnTo>
                    <a:pt x="14879" y="4506320"/>
                  </a:lnTo>
                  <a:lnTo>
                    <a:pt x="31026" y="4517207"/>
                  </a:lnTo>
                  <a:lnTo>
                    <a:pt x="50800" y="4521200"/>
                  </a:lnTo>
                  <a:lnTo>
                    <a:pt x="50800" y="4508500"/>
                  </a:lnTo>
                  <a:lnTo>
                    <a:pt x="35969" y="4505505"/>
                  </a:lnTo>
                  <a:lnTo>
                    <a:pt x="23859" y="4497340"/>
                  </a:lnTo>
                  <a:lnTo>
                    <a:pt x="15694" y="4485230"/>
                  </a:lnTo>
                  <a:lnTo>
                    <a:pt x="12700" y="4470400"/>
                  </a:lnTo>
                  <a:lnTo>
                    <a:pt x="12700" y="50800"/>
                  </a:lnTo>
                  <a:lnTo>
                    <a:pt x="15694" y="35968"/>
                  </a:lnTo>
                  <a:lnTo>
                    <a:pt x="23859" y="23858"/>
                  </a:lnTo>
                  <a:lnTo>
                    <a:pt x="35969" y="15693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5638800" h="4521200">
                  <a:moveTo>
                    <a:pt x="5588000" y="4508500"/>
                  </a:moveTo>
                  <a:lnTo>
                    <a:pt x="50800" y="4508500"/>
                  </a:lnTo>
                  <a:lnTo>
                    <a:pt x="50800" y="4521200"/>
                  </a:lnTo>
                  <a:lnTo>
                    <a:pt x="5588000" y="4521200"/>
                  </a:lnTo>
                  <a:lnTo>
                    <a:pt x="5588000" y="450850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588000" y="12700"/>
                  </a:lnTo>
                  <a:lnTo>
                    <a:pt x="5602831" y="15693"/>
                  </a:lnTo>
                  <a:lnTo>
                    <a:pt x="5614941" y="23858"/>
                  </a:lnTo>
                  <a:lnTo>
                    <a:pt x="5623106" y="35968"/>
                  </a:lnTo>
                  <a:lnTo>
                    <a:pt x="5626100" y="50800"/>
                  </a:lnTo>
                  <a:lnTo>
                    <a:pt x="5626100" y="4470400"/>
                  </a:lnTo>
                  <a:lnTo>
                    <a:pt x="5623106" y="4485230"/>
                  </a:lnTo>
                  <a:lnTo>
                    <a:pt x="5614941" y="4497340"/>
                  </a:lnTo>
                  <a:lnTo>
                    <a:pt x="5602831" y="4505505"/>
                  </a:lnTo>
                  <a:lnTo>
                    <a:pt x="5588000" y="4508500"/>
                  </a:lnTo>
                  <a:lnTo>
                    <a:pt x="5588000" y="4521200"/>
                  </a:lnTo>
                  <a:lnTo>
                    <a:pt x="5607772" y="4517207"/>
                  </a:lnTo>
                  <a:lnTo>
                    <a:pt x="5623920" y="4506320"/>
                  </a:lnTo>
                  <a:lnTo>
                    <a:pt x="5634807" y="4490172"/>
                  </a:lnTo>
                  <a:lnTo>
                    <a:pt x="5638800" y="4470400"/>
                  </a:lnTo>
                  <a:lnTo>
                    <a:pt x="5638800" y="50800"/>
                  </a:lnTo>
                  <a:lnTo>
                    <a:pt x="5634807" y="31027"/>
                  </a:lnTo>
                  <a:lnTo>
                    <a:pt x="5623920" y="14879"/>
                  </a:lnTo>
                  <a:lnTo>
                    <a:pt x="5607772" y="3992"/>
                  </a:lnTo>
                  <a:lnTo>
                    <a:pt x="5588000" y="0"/>
                  </a:lnTo>
                  <a:close/>
                </a:path>
                <a:path w="5638800" h="4521200">
                  <a:moveTo>
                    <a:pt x="55880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5588000" y="127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F4F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38200"/>
            <a:ext cx="304800" cy="304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2844800"/>
            <a:ext cx="304800" cy="304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5130800"/>
            <a:ext cx="304800" cy="304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5423" y="815234"/>
            <a:ext cx="2125941" cy="3549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311" y="2847234"/>
            <a:ext cx="2059152" cy="3544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286" y="3478727"/>
            <a:ext cx="2987293" cy="7173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8923" y="5057037"/>
            <a:ext cx="2237333" cy="388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7695" y="5688533"/>
            <a:ext cx="3045523" cy="9069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14800" y="838200"/>
            <a:ext cx="304800" cy="304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6057" y="3478729"/>
            <a:ext cx="2879318" cy="10687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39513" y="2859934"/>
            <a:ext cx="2051224" cy="3544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14800" y="2870200"/>
            <a:ext cx="304800" cy="3047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64685" y="5688533"/>
            <a:ext cx="2842755" cy="6877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29022" y="5062371"/>
            <a:ext cx="2051659" cy="3835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14800" y="5080000"/>
            <a:ext cx="304800" cy="30479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44500" y="673100"/>
            <a:ext cx="6781800" cy="6210300"/>
            <a:chOff x="444500" y="673100"/>
            <a:chExt cx="6781800" cy="6210300"/>
          </a:xfrm>
        </p:grpSpPr>
        <p:sp>
          <p:nvSpPr>
            <p:cNvPr id="18" name="object 18"/>
            <p:cNvSpPr/>
            <p:nvPr/>
          </p:nvSpPr>
          <p:spPr>
            <a:xfrm>
              <a:off x="444500" y="673099"/>
              <a:ext cx="6781800" cy="6210300"/>
            </a:xfrm>
            <a:custGeom>
              <a:avLst/>
              <a:gdLst/>
              <a:ahLst/>
              <a:cxnLst/>
              <a:rect l="l" t="t" r="r" b="b"/>
              <a:pathLst>
                <a:path w="6781800" h="6210300">
                  <a:moveTo>
                    <a:pt x="6781800" y="1879600"/>
                  </a:moveTo>
                  <a:lnTo>
                    <a:pt x="3327400" y="1879600"/>
                  </a:lnTo>
                  <a:lnTo>
                    <a:pt x="3327400" y="0"/>
                  </a:lnTo>
                  <a:lnTo>
                    <a:pt x="3321050" y="0"/>
                  </a:lnTo>
                  <a:lnTo>
                    <a:pt x="3314700" y="0"/>
                  </a:lnTo>
                  <a:lnTo>
                    <a:pt x="3314700" y="1879600"/>
                  </a:lnTo>
                  <a:lnTo>
                    <a:pt x="0" y="1879600"/>
                  </a:lnTo>
                  <a:lnTo>
                    <a:pt x="0" y="1885950"/>
                  </a:lnTo>
                  <a:lnTo>
                    <a:pt x="0" y="1892300"/>
                  </a:lnTo>
                  <a:lnTo>
                    <a:pt x="3314700" y="1892300"/>
                  </a:lnTo>
                  <a:lnTo>
                    <a:pt x="3314700" y="4102100"/>
                  </a:lnTo>
                  <a:lnTo>
                    <a:pt x="0" y="4102100"/>
                  </a:lnTo>
                  <a:lnTo>
                    <a:pt x="0" y="4108450"/>
                  </a:lnTo>
                  <a:lnTo>
                    <a:pt x="0" y="4114800"/>
                  </a:lnTo>
                  <a:lnTo>
                    <a:pt x="3314700" y="4114800"/>
                  </a:lnTo>
                  <a:lnTo>
                    <a:pt x="3314700" y="6210300"/>
                  </a:lnTo>
                  <a:lnTo>
                    <a:pt x="3321050" y="6210300"/>
                  </a:lnTo>
                  <a:lnTo>
                    <a:pt x="3327400" y="6210300"/>
                  </a:lnTo>
                  <a:lnTo>
                    <a:pt x="3327400" y="4114800"/>
                  </a:lnTo>
                  <a:lnTo>
                    <a:pt x="6781800" y="4114800"/>
                  </a:lnTo>
                  <a:lnTo>
                    <a:pt x="6781800" y="4108450"/>
                  </a:lnTo>
                  <a:lnTo>
                    <a:pt x="6781800" y="4102100"/>
                  </a:lnTo>
                  <a:lnTo>
                    <a:pt x="3327400" y="4102100"/>
                  </a:lnTo>
                  <a:lnTo>
                    <a:pt x="3327400" y="1892300"/>
                  </a:lnTo>
                  <a:lnTo>
                    <a:pt x="6781800" y="1892300"/>
                  </a:lnTo>
                  <a:lnTo>
                    <a:pt x="6781800" y="1885950"/>
                  </a:lnTo>
                  <a:lnTo>
                    <a:pt x="6781800" y="187960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2247" y="1446729"/>
              <a:ext cx="3017545" cy="87828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7187" y="673099"/>
              <a:ext cx="3162935" cy="2667635"/>
            </a:xfrm>
            <a:custGeom>
              <a:avLst/>
              <a:gdLst/>
              <a:ahLst/>
              <a:cxnLst/>
              <a:rect l="l" t="t" r="r" b="b"/>
              <a:pathLst>
                <a:path w="3162935" h="2667635">
                  <a:moveTo>
                    <a:pt x="3162312" y="2082800"/>
                  </a:moveTo>
                  <a:lnTo>
                    <a:pt x="3158312" y="2063038"/>
                  </a:lnTo>
                  <a:lnTo>
                    <a:pt x="3149612" y="2050135"/>
                  </a:lnTo>
                  <a:lnTo>
                    <a:pt x="3149612" y="2082800"/>
                  </a:lnTo>
                  <a:lnTo>
                    <a:pt x="3149612" y="2616212"/>
                  </a:lnTo>
                  <a:lnTo>
                    <a:pt x="3146615" y="2631033"/>
                  </a:lnTo>
                  <a:lnTo>
                    <a:pt x="3138449" y="2643149"/>
                  </a:lnTo>
                  <a:lnTo>
                    <a:pt x="3126333" y="2651315"/>
                  </a:lnTo>
                  <a:lnTo>
                    <a:pt x="3111512" y="2654300"/>
                  </a:lnTo>
                  <a:lnTo>
                    <a:pt x="50812" y="2654300"/>
                  </a:lnTo>
                  <a:lnTo>
                    <a:pt x="35979" y="2651315"/>
                  </a:lnTo>
                  <a:lnTo>
                    <a:pt x="23863" y="2643149"/>
                  </a:lnTo>
                  <a:lnTo>
                    <a:pt x="15697" y="2631033"/>
                  </a:lnTo>
                  <a:lnTo>
                    <a:pt x="12712" y="2616212"/>
                  </a:lnTo>
                  <a:lnTo>
                    <a:pt x="12712" y="2082800"/>
                  </a:lnTo>
                  <a:lnTo>
                    <a:pt x="15697" y="2067979"/>
                  </a:lnTo>
                  <a:lnTo>
                    <a:pt x="23863" y="2055863"/>
                  </a:lnTo>
                  <a:lnTo>
                    <a:pt x="35979" y="2047697"/>
                  </a:lnTo>
                  <a:lnTo>
                    <a:pt x="50812" y="2044700"/>
                  </a:lnTo>
                  <a:lnTo>
                    <a:pt x="3111512" y="2044700"/>
                  </a:lnTo>
                  <a:lnTo>
                    <a:pt x="3126333" y="2047697"/>
                  </a:lnTo>
                  <a:lnTo>
                    <a:pt x="3138449" y="2055863"/>
                  </a:lnTo>
                  <a:lnTo>
                    <a:pt x="3146615" y="2067979"/>
                  </a:lnTo>
                  <a:lnTo>
                    <a:pt x="3149612" y="2082800"/>
                  </a:lnTo>
                  <a:lnTo>
                    <a:pt x="3149612" y="2050135"/>
                  </a:lnTo>
                  <a:lnTo>
                    <a:pt x="3147428" y="2046884"/>
                  </a:lnTo>
                  <a:lnTo>
                    <a:pt x="3131274" y="2036000"/>
                  </a:lnTo>
                  <a:lnTo>
                    <a:pt x="3111512" y="2032000"/>
                  </a:lnTo>
                  <a:lnTo>
                    <a:pt x="50812" y="2032000"/>
                  </a:lnTo>
                  <a:lnTo>
                    <a:pt x="31038" y="2036000"/>
                  </a:lnTo>
                  <a:lnTo>
                    <a:pt x="14884" y="2046884"/>
                  </a:lnTo>
                  <a:lnTo>
                    <a:pt x="4000" y="2063038"/>
                  </a:lnTo>
                  <a:lnTo>
                    <a:pt x="12" y="2082800"/>
                  </a:lnTo>
                  <a:lnTo>
                    <a:pt x="12" y="2616212"/>
                  </a:lnTo>
                  <a:lnTo>
                    <a:pt x="4000" y="2635974"/>
                  </a:lnTo>
                  <a:lnTo>
                    <a:pt x="14884" y="2652128"/>
                  </a:lnTo>
                  <a:lnTo>
                    <a:pt x="31038" y="2663012"/>
                  </a:lnTo>
                  <a:lnTo>
                    <a:pt x="50812" y="2667012"/>
                  </a:lnTo>
                  <a:lnTo>
                    <a:pt x="3111512" y="2667012"/>
                  </a:lnTo>
                  <a:lnTo>
                    <a:pt x="3131274" y="2663012"/>
                  </a:lnTo>
                  <a:lnTo>
                    <a:pt x="3147428" y="2652128"/>
                  </a:lnTo>
                  <a:lnTo>
                    <a:pt x="3158312" y="2635974"/>
                  </a:lnTo>
                  <a:lnTo>
                    <a:pt x="3162312" y="2616212"/>
                  </a:lnTo>
                  <a:lnTo>
                    <a:pt x="3162312" y="2082800"/>
                  </a:lnTo>
                  <a:close/>
                </a:path>
                <a:path w="3162935" h="2667635">
                  <a:moveTo>
                    <a:pt x="3162312" y="50800"/>
                  </a:moveTo>
                  <a:lnTo>
                    <a:pt x="3158312" y="31038"/>
                  </a:lnTo>
                  <a:lnTo>
                    <a:pt x="3149612" y="18135"/>
                  </a:lnTo>
                  <a:lnTo>
                    <a:pt x="3149612" y="50800"/>
                  </a:lnTo>
                  <a:lnTo>
                    <a:pt x="3149612" y="584212"/>
                  </a:lnTo>
                  <a:lnTo>
                    <a:pt x="3146615" y="599033"/>
                  </a:lnTo>
                  <a:lnTo>
                    <a:pt x="3138449" y="611149"/>
                  </a:lnTo>
                  <a:lnTo>
                    <a:pt x="3126333" y="619315"/>
                  </a:lnTo>
                  <a:lnTo>
                    <a:pt x="3111512" y="622300"/>
                  </a:lnTo>
                  <a:lnTo>
                    <a:pt x="50812" y="622300"/>
                  </a:lnTo>
                  <a:lnTo>
                    <a:pt x="35979" y="619315"/>
                  </a:lnTo>
                  <a:lnTo>
                    <a:pt x="23863" y="611149"/>
                  </a:lnTo>
                  <a:lnTo>
                    <a:pt x="15697" y="599033"/>
                  </a:lnTo>
                  <a:lnTo>
                    <a:pt x="12712" y="584212"/>
                  </a:lnTo>
                  <a:lnTo>
                    <a:pt x="12712" y="50800"/>
                  </a:lnTo>
                  <a:lnTo>
                    <a:pt x="15697" y="35979"/>
                  </a:lnTo>
                  <a:lnTo>
                    <a:pt x="23863" y="23863"/>
                  </a:lnTo>
                  <a:lnTo>
                    <a:pt x="35979" y="15697"/>
                  </a:lnTo>
                  <a:lnTo>
                    <a:pt x="50812" y="12700"/>
                  </a:lnTo>
                  <a:lnTo>
                    <a:pt x="3111512" y="12700"/>
                  </a:lnTo>
                  <a:lnTo>
                    <a:pt x="3126333" y="15697"/>
                  </a:lnTo>
                  <a:lnTo>
                    <a:pt x="3138449" y="23863"/>
                  </a:lnTo>
                  <a:lnTo>
                    <a:pt x="3146615" y="35979"/>
                  </a:lnTo>
                  <a:lnTo>
                    <a:pt x="3149612" y="50800"/>
                  </a:lnTo>
                  <a:lnTo>
                    <a:pt x="3149612" y="18135"/>
                  </a:lnTo>
                  <a:lnTo>
                    <a:pt x="3147428" y="14884"/>
                  </a:lnTo>
                  <a:lnTo>
                    <a:pt x="3131274" y="4000"/>
                  </a:lnTo>
                  <a:lnTo>
                    <a:pt x="3111512" y="0"/>
                  </a:lnTo>
                  <a:lnTo>
                    <a:pt x="50812" y="0"/>
                  </a:lnTo>
                  <a:lnTo>
                    <a:pt x="31038" y="4000"/>
                  </a:lnTo>
                  <a:lnTo>
                    <a:pt x="14884" y="14884"/>
                  </a:lnTo>
                  <a:lnTo>
                    <a:pt x="4000" y="31038"/>
                  </a:lnTo>
                  <a:lnTo>
                    <a:pt x="0" y="50800"/>
                  </a:lnTo>
                  <a:lnTo>
                    <a:pt x="12" y="584212"/>
                  </a:lnTo>
                  <a:lnTo>
                    <a:pt x="4000" y="603973"/>
                  </a:lnTo>
                  <a:lnTo>
                    <a:pt x="14884" y="620128"/>
                  </a:lnTo>
                  <a:lnTo>
                    <a:pt x="31038" y="631012"/>
                  </a:lnTo>
                  <a:lnTo>
                    <a:pt x="50812" y="635012"/>
                  </a:lnTo>
                  <a:lnTo>
                    <a:pt x="3111512" y="635012"/>
                  </a:lnTo>
                  <a:lnTo>
                    <a:pt x="3131274" y="631012"/>
                  </a:lnTo>
                  <a:lnTo>
                    <a:pt x="3147428" y="620128"/>
                  </a:lnTo>
                  <a:lnTo>
                    <a:pt x="3158312" y="603973"/>
                  </a:lnTo>
                  <a:lnTo>
                    <a:pt x="3162312" y="584212"/>
                  </a:lnTo>
                  <a:lnTo>
                    <a:pt x="3162312" y="5080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11600" y="673100"/>
              <a:ext cx="3162300" cy="635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7200" y="2705099"/>
              <a:ext cx="6616700" cy="2845435"/>
            </a:xfrm>
            <a:custGeom>
              <a:avLst/>
              <a:gdLst/>
              <a:ahLst/>
              <a:cxnLst/>
              <a:rect l="l" t="t" r="r" b="b"/>
              <a:pathLst>
                <a:path w="6616700" h="2845435">
                  <a:moveTo>
                    <a:pt x="3162300" y="2260600"/>
                  </a:moveTo>
                  <a:lnTo>
                    <a:pt x="3158299" y="2240838"/>
                  </a:lnTo>
                  <a:lnTo>
                    <a:pt x="3149600" y="2227935"/>
                  </a:lnTo>
                  <a:lnTo>
                    <a:pt x="3149600" y="2260600"/>
                  </a:lnTo>
                  <a:lnTo>
                    <a:pt x="3149600" y="2794000"/>
                  </a:lnTo>
                  <a:lnTo>
                    <a:pt x="3146602" y="2808833"/>
                  </a:lnTo>
                  <a:lnTo>
                    <a:pt x="3138436" y="2820949"/>
                  </a:lnTo>
                  <a:lnTo>
                    <a:pt x="3126321" y="2829115"/>
                  </a:lnTo>
                  <a:lnTo>
                    <a:pt x="3111500" y="2832100"/>
                  </a:lnTo>
                  <a:lnTo>
                    <a:pt x="50800" y="2832100"/>
                  </a:lnTo>
                  <a:lnTo>
                    <a:pt x="35966" y="2829115"/>
                  </a:lnTo>
                  <a:lnTo>
                    <a:pt x="23850" y="2820949"/>
                  </a:lnTo>
                  <a:lnTo>
                    <a:pt x="15684" y="2808833"/>
                  </a:lnTo>
                  <a:lnTo>
                    <a:pt x="12700" y="2794000"/>
                  </a:lnTo>
                  <a:lnTo>
                    <a:pt x="12700" y="2260600"/>
                  </a:lnTo>
                  <a:lnTo>
                    <a:pt x="15684" y="2245779"/>
                  </a:lnTo>
                  <a:lnTo>
                    <a:pt x="23850" y="2233663"/>
                  </a:lnTo>
                  <a:lnTo>
                    <a:pt x="35966" y="2225497"/>
                  </a:lnTo>
                  <a:lnTo>
                    <a:pt x="50800" y="2222500"/>
                  </a:lnTo>
                  <a:lnTo>
                    <a:pt x="3111500" y="2222500"/>
                  </a:lnTo>
                  <a:lnTo>
                    <a:pt x="3126321" y="2225497"/>
                  </a:lnTo>
                  <a:lnTo>
                    <a:pt x="3138436" y="2233663"/>
                  </a:lnTo>
                  <a:lnTo>
                    <a:pt x="3146602" y="2245779"/>
                  </a:lnTo>
                  <a:lnTo>
                    <a:pt x="3149600" y="2260600"/>
                  </a:lnTo>
                  <a:lnTo>
                    <a:pt x="3149600" y="2227935"/>
                  </a:lnTo>
                  <a:lnTo>
                    <a:pt x="3147415" y="2224684"/>
                  </a:lnTo>
                  <a:lnTo>
                    <a:pt x="3131261" y="2213800"/>
                  </a:lnTo>
                  <a:lnTo>
                    <a:pt x="3111500" y="2209800"/>
                  </a:lnTo>
                  <a:lnTo>
                    <a:pt x="50800" y="2209800"/>
                  </a:lnTo>
                  <a:lnTo>
                    <a:pt x="31026" y="2213800"/>
                  </a:lnTo>
                  <a:lnTo>
                    <a:pt x="14871" y="2224684"/>
                  </a:lnTo>
                  <a:lnTo>
                    <a:pt x="3987" y="2240838"/>
                  </a:lnTo>
                  <a:lnTo>
                    <a:pt x="0" y="2260600"/>
                  </a:lnTo>
                  <a:lnTo>
                    <a:pt x="0" y="2794000"/>
                  </a:lnTo>
                  <a:lnTo>
                    <a:pt x="3987" y="2813774"/>
                  </a:lnTo>
                  <a:lnTo>
                    <a:pt x="14871" y="2829928"/>
                  </a:lnTo>
                  <a:lnTo>
                    <a:pt x="31026" y="2840812"/>
                  </a:lnTo>
                  <a:lnTo>
                    <a:pt x="50800" y="2844812"/>
                  </a:lnTo>
                  <a:lnTo>
                    <a:pt x="3111500" y="2844812"/>
                  </a:lnTo>
                  <a:lnTo>
                    <a:pt x="3131261" y="2840812"/>
                  </a:lnTo>
                  <a:lnTo>
                    <a:pt x="3147415" y="2829928"/>
                  </a:lnTo>
                  <a:lnTo>
                    <a:pt x="3158299" y="2813774"/>
                  </a:lnTo>
                  <a:lnTo>
                    <a:pt x="3162300" y="2794000"/>
                  </a:lnTo>
                  <a:lnTo>
                    <a:pt x="3162300" y="2260600"/>
                  </a:lnTo>
                  <a:close/>
                </a:path>
                <a:path w="6616700" h="2845435">
                  <a:moveTo>
                    <a:pt x="6616700" y="2260612"/>
                  </a:moveTo>
                  <a:lnTo>
                    <a:pt x="6612699" y="2240838"/>
                  </a:lnTo>
                  <a:lnTo>
                    <a:pt x="6604000" y="2227935"/>
                  </a:lnTo>
                  <a:lnTo>
                    <a:pt x="6604000" y="2260612"/>
                  </a:lnTo>
                  <a:lnTo>
                    <a:pt x="6604000" y="2794000"/>
                  </a:lnTo>
                  <a:lnTo>
                    <a:pt x="6601003" y="2808833"/>
                  </a:lnTo>
                  <a:lnTo>
                    <a:pt x="6592837" y="2820949"/>
                  </a:lnTo>
                  <a:lnTo>
                    <a:pt x="6580721" y="2829115"/>
                  </a:lnTo>
                  <a:lnTo>
                    <a:pt x="6565900" y="2832100"/>
                  </a:lnTo>
                  <a:lnTo>
                    <a:pt x="3505200" y="2832100"/>
                  </a:lnTo>
                  <a:lnTo>
                    <a:pt x="3490366" y="2829115"/>
                  </a:lnTo>
                  <a:lnTo>
                    <a:pt x="3478250" y="2820949"/>
                  </a:lnTo>
                  <a:lnTo>
                    <a:pt x="3470084" y="2808833"/>
                  </a:lnTo>
                  <a:lnTo>
                    <a:pt x="3467100" y="2794000"/>
                  </a:lnTo>
                  <a:lnTo>
                    <a:pt x="3467100" y="2260612"/>
                  </a:lnTo>
                  <a:lnTo>
                    <a:pt x="3470084" y="2245779"/>
                  </a:lnTo>
                  <a:lnTo>
                    <a:pt x="3478250" y="2233663"/>
                  </a:lnTo>
                  <a:lnTo>
                    <a:pt x="3490366" y="2225497"/>
                  </a:lnTo>
                  <a:lnTo>
                    <a:pt x="3505200" y="2222500"/>
                  </a:lnTo>
                  <a:lnTo>
                    <a:pt x="6565900" y="2222500"/>
                  </a:lnTo>
                  <a:lnTo>
                    <a:pt x="6580721" y="2225497"/>
                  </a:lnTo>
                  <a:lnTo>
                    <a:pt x="6592837" y="2233663"/>
                  </a:lnTo>
                  <a:lnTo>
                    <a:pt x="6601003" y="2245779"/>
                  </a:lnTo>
                  <a:lnTo>
                    <a:pt x="6604000" y="2260612"/>
                  </a:lnTo>
                  <a:lnTo>
                    <a:pt x="6604000" y="2227935"/>
                  </a:lnTo>
                  <a:lnTo>
                    <a:pt x="6601815" y="2224684"/>
                  </a:lnTo>
                  <a:lnTo>
                    <a:pt x="6585661" y="2213800"/>
                  </a:lnTo>
                  <a:lnTo>
                    <a:pt x="6565900" y="2209800"/>
                  </a:lnTo>
                  <a:lnTo>
                    <a:pt x="3505200" y="2209800"/>
                  </a:lnTo>
                  <a:lnTo>
                    <a:pt x="3485426" y="2213800"/>
                  </a:lnTo>
                  <a:lnTo>
                    <a:pt x="3469271" y="2224684"/>
                  </a:lnTo>
                  <a:lnTo>
                    <a:pt x="3458387" y="2240838"/>
                  </a:lnTo>
                  <a:lnTo>
                    <a:pt x="3454400" y="2260612"/>
                  </a:lnTo>
                  <a:lnTo>
                    <a:pt x="3454400" y="2794000"/>
                  </a:lnTo>
                  <a:lnTo>
                    <a:pt x="3458387" y="2813774"/>
                  </a:lnTo>
                  <a:lnTo>
                    <a:pt x="3469271" y="2829928"/>
                  </a:lnTo>
                  <a:lnTo>
                    <a:pt x="3485426" y="2840812"/>
                  </a:lnTo>
                  <a:lnTo>
                    <a:pt x="3505200" y="2844812"/>
                  </a:lnTo>
                  <a:lnTo>
                    <a:pt x="6565900" y="2844812"/>
                  </a:lnTo>
                  <a:lnTo>
                    <a:pt x="6585661" y="2840812"/>
                  </a:lnTo>
                  <a:lnTo>
                    <a:pt x="6601815" y="2829928"/>
                  </a:lnTo>
                  <a:lnTo>
                    <a:pt x="6612699" y="2813774"/>
                  </a:lnTo>
                  <a:lnTo>
                    <a:pt x="6616700" y="2794000"/>
                  </a:lnTo>
                  <a:lnTo>
                    <a:pt x="6616700" y="2260612"/>
                  </a:lnTo>
                  <a:close/>
                </a:path>
                <a:path w="6616700" h="2845435">
                  <a:moveTo>
                    <a:pt x="6616700" y="50800"/>
                  </a:moveTo>
                  <a:lnTo>
                    <a:pt x="6612699" y="31038"/>
                  </a:lnTo>
                  <a:lnTo>
                    <a:pt x="6604000" y="18135"/>
                  </a:lnTo>
                  <a:lnTo>
                    <a:pt x="6604000" y="50800"/>
                  </a:lnTo>
                  <a:lnTo>
                    <a:pt x="6604000" y="584212"/>
                  </a:lnTo>
                  <a:lnTo>
                    <a:pt x="6601003" y="599033"/>
                  </a:lnTo>
                  <a:lnTo>
                    <a:pt x="6592837" y="611149"/>
                  </a:lnTo>
                  <a:lnTo>
                    <a:pt x="6580721" y="619315"/>
                  </a:lnTo>
                  <a:lnTo>
                    <a:pt x="6565900" y="622300"/>
                  </a:lnTo>
                  <a:lnTo>
                    <a:pt x="3505200" y="622300"/>
                  </a:lnTo>
                  <a:lnTo>
                    <a:pt x="3490366" y="619315"/>
                  </a:lnTo>
                  <a:lnTo>
                    <a:pt x="3478250" y="611149"/>
                  </a:lnTo>
                  <a:lnTo>
                    <a:pt x="3470084" y="599033"/>
                  </a:lnTo>
                  <a:lnTo>
                    <a:pt x="3467100" y="584212"/>
                  </a:lnTo>
                  <a:lnTo>
                    <a:pt x="3467100" y="50800"/>
                  </a:lnTo>
                  <a:lnTo>
                    <a:pt x="3470084" y="35979"/>
                  </a:lnTo>
                  <a:lnTo>
                    <a:pt x="3478250" y="23863"/>
                  </a:lnTo>
                  <a:lnTo>
                    <a:pt x="3490366" y="15697"/>
                  </a:lnTo>
                  <a:lnTo>
                    <a:pt x="3505200" y="12700"/>
                  </a:lnTo>
                  <a:lnTo>
                    <a:pt x="6565900" y="12700"/>
                  </a:lnTo>
                  <a:lnTo>
                    <a:pt x="6580721" y="15697"/>
                  </a:lnTo>
                  <a:lnTo>
                    <a:pt x="6592837" y="23863"/>
                  </a:lnTo>
                  <a:lnTo>
                    <a:pt x="6601003" y="35979"/>
                  </a:lnTo>
                  <a:lnTo>
                    <a:pt x="6604000" y="50800"/>
                  </a:lnTo>
                  <a:lnTo>
                    <a:pt x="6604000" y="18135"/>
                  </a:lnTo>
                  <a:lnTo>
                    <a:pt x="6601815" y="14884"/>
                  </a:lnTo>
                  <a:lnTo>
                    <a:pt x="6585661" y="4000"/>
                  </a:lnTo>
                  <a:lnTo>
                    <a:pt x="6565900" y="0"/>
                  </a:lnTo>
                  <a:lnTo>
                    <a:pt x="3505200" y="0"/>
                  </a:lnTo>
                  <a:lnTo>
                    <a:pt x="3485426" y="4000"/>
                  </a:lnTo>
                  <a:lnTo>
                    <a:pt x="3469271" y="14884"/>
                  </a:lnTo>
                  <a:lnTo>
                    <a:pt x="3458387" y="31038"/>
                  </a:lnTo>
                  <a:lnTo>
                    <a:pt x="3454400" y="50800"/>
                  </a:lnTo>
                  <a:lnTo>
                    <a:pt x="3454400" y="584212"/>
                  </a:lnTo>
                  <a:lnTo>
                    <a:pt x="3458387" y="603973"/>
                  </a:lnTo>
                  <a:lnTo>
                    <a:pt x="3469271" y="620128"/>
                  </a:lnTo>
                  <a:lnTo>
                    <a:pt x="3485426" y="631012"/>
                  </a:lnTo>
                  <a:lnTo>
                    <a:pt x="3505200" y="635012"/>
                  </a:lnTo>
                  <a:lnTo>
                    <a:pt x="6565900" y="635012"/>
                  </a:lnTo>
                  <a:lnTo>
                    <a:pt x="6585661" y="631012"/>
                  </a:lnTo>
                  <a:lnTo>
                    <a:pt x="6601815" y="620128"/>
                  </a:lnTo>
                  <a:lnTo>
                    <a:pt x="6612699" y="603973"/>
                  </a:lnTo>
                  <a:lnTo>
                    <a:pt x="6616700" y="584212"/>
                  </a:lnTo>
                  <a:lnTo>
                    <a:pt x="6616700" y="50800"/>
                  </a:lnTo>
                  <a:close/>
                </a:path>
              </a:pathLst>
            </a:custGeom>
            <a:solidFill>
              <a:srgbClr val="394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285" y="1446729"/>
              <a:ext cx="2892755" cy="878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19" y="788112"/>
            <a:ext cx="4489107" cy="2170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6400" y="1269999"/>
            <a:ext cx="6743700" cy="12700"/>
          </a:xfrm>
          <a:custGeom>
            <a:avLst/>
            <a:gdLst/>
            <a:ahLst/>
            <a:cxnLst/>
            <a:rect l="l" t="t" r="r" b="b"/>
            <a:pathLst>
              <a:path w="6743700" h="12700">
                <a:moveTo>
                  <a:pt x="6743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743700" y="12700"/>
                </a:lnTo>
                <a:lnTo>
                  <a:pt x="6743700" y="6350"/>
                </a:lnTo>
                <a:lnTo>
                  <a:pt x="67437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400" y="15748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400" y="43942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900" y="2158999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900" y="4978400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2374900"/>
            <a:ext cx="3035300" cy="1536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5194300"/>
            <a:ext cx="3035300" cy="15366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6396" y="2446174"/>
            <a:ext cx="3011953" cy="12468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48811" y="5265575"/>
            <a:ext cx="2913704" cy="10309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0316" y="1804512"/>
            <a:ext cx="3822948" cy="1278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9526" y="4623912"/>
            <a:ext cx="2844534" cy="127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11176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400" y="3937000"/>
            <a:ext cx="6743700" cy="2514600"/>
          </a:xfrm>
          <a:custGeom>
            <a:avLst/>
            <a:gdLst/>
            <a:ahLst/>
            <a:cxnLst/>
            <a:rect l="l" t="t" r="r" b="b"/>
            <a:pathLst>
              <a:path w="6743700" h="2514600">
                <a:moveTo>
                  <a:pt x="66421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9"/>
                </a:lnTo>
                <a:lnTo>
                  <a:pt x="7984" y="62054"/>
                </a:lnTo>
                <a:lnTo>
                  <a:pt x="0" y="101600"/>
                </a:lnTo>
                <a:lnTo>
                  <a:pt x="0" y="2413000"/>
                </a:lnTo>
                <a:lnTo>
                  <a:pt x="7984" y="2452547"/>
                </a:lnTo>
                <a:lnTo>
                  <a:pt x="29757" y="2484842"/>
                </a:lnTo>
                <a:lnTo>
                  <a:pt x="62052" y="2506615"/>
                </a:lnTo>
                <a:lnTo>
                  <a:pt x="101600" y="2514600"/>
                </a:lnTo>
                <a:lnTo>
                  <a:pt x="6642100" y="2514600"/>
                </a:lnTo>
                <a:lnTo>
                  <a:pt x="6681645" y="2506615"/>
                </a:lnTo>
                <a:lnTo>
                  <a:pt x="6713940" y="2484842"/>
                </a:lnTo>
                <a:lnTo>
                  <a:pt x="6735715" y="2452547"/>
                </a:lnTo>
                <a:lnTo>
                  <a:pt x="6743700" y="2413000"/>
                </a:lnTo>
                <a:lnTo>
                  <a:pt x="6743700" y="101600"/>
                </a:lnTo>
                <a:lnTo>
                  <a:pt x="6735715" y="62054"/>
                </a:lnTo>
                <a:lnTo>
                  <a:pt x="6713940" y="29759"/>
                </a:lnTo>
                <a:lnTo>
                  <a:pt x="6681645" y="7984"/>
                </a:lnTo>
                <a:lnTo>
                  <a:pt x="6642100" y="0"/>
                </a:lnTo>
                <a:close/>
              </a:path>
            </a:pathLst>
          </a:custGeom>
          <a:solidFill>
            <a:srgbClr val="394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00" y="1701799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900" y="4521200"/>
            <a:ext cx="6362700" cy="12700"/>
          </a:xfrm>
          <a:custGeom>
            <a:avLst/>
            <a:gdLst/>
            <a:ahLst/>
            <a:cxnLst/>
            <a:rect l="l" t="t" r="r" b="b"/>
            <a:pathLst>
              <a:path w="6362700" h="12700">
                <a:moveTo>
                  <a:pt x="6362700" y="0"/>
                </a:moveTo>
                <a:lnTo>
                  <a:pt x="0" y="0"/>
                </a:lnTo>
                <a:lnTo>
                  <a:pt x="0" y="6350"/>
                </a:lnTo>
                <a:lnTo>
                  <a:pt x="0" y="12700"/>
                </a:lnTo>
                <a:lnTo>
                  <a:pt x="6362700" y="12700"/>
                </a:lnTo>
                <a:lnTo>
                  <a:pt x="6362700" y="6350"/>
                </a:lnTo>
                <a:lnTo>
                  <a:pt x="6362700" y="0"/>
                </a:lnTo>
                <a:close/>
              </a:path>
            </a:pathLst>
          </a:custGeom>
          <a:solidFill>
            <a:srgbClr val="F4F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17700"/>
            <a:ext cx="3035300" cy="1536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737100"/>
            <a:ext cx="3035300" cy="15366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7345" y="1988974"/>
            <a:ext cx="3013157" cy="10309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7345" y="4807479"/>
            <a:ext cx="2997466" cy="7814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57415" y="1347312"/>
            <a:ext cx="2853025" cy="1278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5705" y="4166712"/>
            <a:ext cx="3723452" cy="127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</Words>
  <Application>Microsoft Office PowerPoint</Application>
  <PresentationFormat>Custom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 Narrow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Sanika Ingle</cp:lastModifiedBy>
  <cp:revision>2</cp:revision>
  <dcterms:created xsi:type="dcterms:W3CDTF">2025-09-15T07:32:11Z</dcterms:created>
  <dcterms:modified xsi:type="dcterms:W3CDTF">2025-09-15T07:39:40Z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2025-09-15T00:00:00Z</vt:filetime>
  </property>
  <property fmtid="{D5CDD505-2E9C-101B-9397-08002B2CF9AE}" pid="3" name="LastSaved">
    <vt:filetime>2025-09-15T00:00:00Z</vt:filetime>
  </property>
  <property fmtid="{D5CDD505-2E9C-101B-9397-08002B2CF9AE}" pid="4" name="Producer">
    <vt:lpwstr>Pdftools SDK</vt:lpwstr>
  </property>
</Properties>
</file>